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5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1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7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7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939A-CB2F-4BF3-B3DC-2C475858430E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914F-0E20-4E57-9BA9-32F66278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60434" y="46262"/>
            <a:ext cx="4469450" cy="2529555"/>
          </a:xfrm>
          <a:custGeom>
            <a:avLst/>
            <a:gdLst>
              <a:gd name="connsiteX0" fmla="*/ 0 w 4469450"/>
              <a:gd name="connsiteY0" fmla="*/ 0 h 2529555"/>
              <a:gd name="connsiteX1" fmla="*/ 0 w 4469450"/>
              <a:gd name="connsiteY1" fmla="*/ 2529555 h 2529555"/>
              <a:gd name="connsiteX2" fmla="*/ 4469450 w 4469450"/>
              <a:gd name="connsiteY2" fmla="*/ 2529555 h 2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9450" h="2529555">
                <a:moveTo>
                  <a:pt x="0" y="0"/>
                </a:moveTo>
                <a:lnTo>
                  <a:pt x="0" y="2529555"/>
                </a:lnTo>
                <a:lnTo>
                  <a:pt x="4469450" y="2529555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760434" y="1311038"/>
            <a:ext cx="44694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60434" y="1618688"/>
            <a:ext cx="446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543978" y="1172539"/>
            <a:ext cx="190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/>
              <a:t>Verjetnost izplačila nagrade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0743" y="269903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200" dirty="0" smtClean="0"/>
              <a:t>Številka potega</a:t>
            </a:r>
            <a:endParaRPr lang="en-GB" sz="1200" dirty="0"/>
          </a:p>
        </p:txBody>
      </p:sp>
      <p:sp>
        <p:nvSpPr>
          <p:cNvPr id="17" name="Freeform 16"/>
          <p:cNvSpPr/>
          <p:nvPr/>
        </p:nvSpPr>
        <p:spPr>
          <a:xfrm>
            <a:off x="1760452" y="3227392"/>
            <a:ext cx="4469450" cy="2529555"/>
          </a:xfrm>
          <a:custGeom>
            <a:avLst/>
            <a:gdLst>
              <a:gd name="connsiteX0" fmla="*/ 0 w 4469450"/>
              <a:gd name="connsiteY0" fmla="*/ 0 h 2529555"/>
              <a:gd name="connsiteX1" fmla="*/ 0 w 4469450"/>
              <a:gd name="connsiteY1" fmla="*/ 2529555 h 2529555"/>
              <a:gd name="connsiteX2" fmla="*/ 4469450 w 4469450"/>
              <a:gd name="connsiteY2" fmla="*/ 2529555 h 2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9450" h="2529555">
                <a:moveTo>
                  <a:pt x="0" y="0"/>
                </a:moveTo>
                <a:lnTo>
                  <a:pt x="0" y="2529555"/>
                </a:lnTo>
                <a:lnTo>
                  <a:pt x="4469450" y="2529555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77818" y="4663084"/>
            <a:ext cx="11173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77818" y="5244199"/>
            <a:ext cx="1117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543996" y="4353669"/>
            <a:ext cx="190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/>
              <a:t>Verjetnost izplačila nagrade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0761" y="5880163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200" dirty="0" smtClean="0"/>
              <a:t>Številka potega</a:t>
            </a:r>
            <a:endParaRPr lang="en-GB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995186" y="4116155"/>
            <a:ext cx="645493" cy="376013"/>
            <a:chOff x="3995186" y="4116155"/>
            <a:chExt cx="1117367" cy="3760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95186" y="4492168"/>
              <a:ext cx="111736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95186" y="4116155"/>
              <a:ext cx="11173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640679" y="4799818"/>
            <a:ext cx="1589241" cy="239281"/>
            <a:chOff x="5112553" y="4799818"/>
            <a:chExt cx="1117367" cy="2392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112553" y="5039099"/>
              <a:ext cx="111736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12553" y="4799818"/>
              <a:ext cx="11173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1760452" y="4492168"/>
            <a:ext cx="11173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60452" y="4799818"/>
            <a:ext cx="1117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515966" y="2976030"/>
            <a:ext cx="2958403" cy="277000"/>
            <a:chOff x="3298972" y="2976031"/>
            <a:chExt cx="2958403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865002" y="3114531"/>
              <a:ext cx="55868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98972" y="3114532"/>
              <a:ext cx="5586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857655" y="2976032"/>
              <a:ext cx="833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Avtomat</a:t>
              </a:r>
              <a:r>
                <a:rPr lang="en-US" sz="1200" dirty="0" smtClean="0"/>
                <a:t> 1</a:t>
              </a:r>
              <a:endParaRPr lang="en-GB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3685" y="2976031"/>
              <a:ext cx="833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Avtomat</a:t>
              </a:r>
              <a:r>
                <a:rPr lang="en-US" sz="1200" dirty="0" smtClean="0"/>
                <a:t> 2</a:t>
              </a:r>
              <a:endParaRPr lang="en-GB" sz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5957" y="6157162"/>
            <a:ext cx="2958403" cy="277000"/>
            <a:chOff x="3298972" y="2976031"/>
            <a:chExt cx="2958403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865002" y="3114531"/>
              <a:ext cx="55868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298972" y="3114532"/>
              <a:ext cx="5586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57655" y="2976032"/>
              <a:ext cx="833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Avtomat</a:t>
              </a:r>
              <a:r>
                <a:rPr lang="en-US" sz="1200" dirty="0" smtClean="0"/>
                <a:t> 1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3685" y="2976031"/>
              <a:ext cx="833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Avtomat</a:t>
              </a:r>
              <a:r>
                <a:rPr lang="en-US" sz="1200" dirty="0" smtClean="0"/>
                <a:t> 2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9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e8admin</dc:creator>
  <cp:lastModifiedBy>e8admin</cp:lastModifiedBy>
  <cp:revision>5</cp:revision>
  <dcterms:created xsi:type="dcterms:W3CDTF">2014-08-31T11:11:25Z</dcterms:created>
  <dcterms:modified xsi:type="dcterms:W3CDTF">2014-08-31T11:26:03Z</dcterms:modified>
</cp:coreProperties>
</file>