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105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05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17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86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49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69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9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022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211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6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99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B44D-2103-4D35-8755-799740870AB6}" type="datetimeFigureOut">
              <a:rPr lang="sl-SI" smtClean="0"/>
              <a:t>9.12.2014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04E4-FDFD-46E1-931F-241E4389676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563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710" y="4293096"/>
            <a:ext cx="5184576" cy="1470025"/>
          </a:xfrm>
        </p:spPr>
        <p:txBody>
          <a:bodyPr>
            <a:normAutofit/>
          </a:bodyPr>
          <a:lstStyle/>
          <a:p>
            <a:r>
              <a:rPr lang="sl-SI" sz="3500" b="1" dirty="0" smtClean="0">
                <a:cs typeface="Arial" panose="020B0604020202020204" pitchFamily="34" charset="0"/>
              </a:rPr>
              <a:t>Jackpot algoritem</a:t>
            </a:r>
            <a:endParaRPr lang="sl-SI" sz="35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373216"/>
            <a:ext cx="6400800" cy="1752600"/>
          </a:xfrm>
        </p:spPr>
        <p:txBody>
          <a:bodyPr>
            <a:normAutofit/>
          </a:bodyPr>
          <a:lstStyle/>
          <a:p>
            <a:r>
              <a:rPr lang="sl-SI" sz="2000" b="1" dirty="0" smtClean="0">
                <a:cs typeface="Arial" panose="020B0604020202020204" pitchFamily="34" charset="0"/>
              </a:rPr>
              <a:t>Simon Janežič</a:t>
            </a:r>
            <a:endParaRPr lang="sl-SI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Naloge algoritma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pPr lvl="8"/>
            <a:endParaRPr lang="sl-SI" dirty="0" smtClean="0"/>
          </a:p>
          <a:p>
            <a:pPr marL="3657600" lvl="8" indent="0">
              <a:buNone/>
            </a:pPr>
            <a:r>
              <a:rPr lang="sl-SI" dirty="0" smtClean="0"/>
              <a:t>1. Hitra ter zanesljiva izbira  najboljšega avtomata</a:t>
            </a:r>
          </a:p>
          <a:p>
            <a:pPr marL="3657600" lvl="8" indent="0">
              <a:buNone/>
            </a:pPr>
            <a:endParaRPr lang="sl-SI" dirty="0"/>
          </a:p>
        </p:txBody>
      </p:sp>
      <p:pic>
        <p:nvPicPr>
          <p:cNvPr id="1026" name="Picture 2" descr="C:\Users\sime\Desktop\slo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7" y="1709129"/>
            <a:ext cx="3008094" cy="20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ime\Desktop\los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12976"/>
            <a:ext cx="2063119" cy="309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411495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2. Dobra zaznava spremembe verjetnosti avtomata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573711" y="2690986"/>
            <a:ext cx="1908346" cy="2232248"/>
          </a:xfrm>
          <a:prstGeom prst="curvedConnector3">
            <a:avLst>
              <a:gd name="adj1" fmla="val -33225"/>
            </a:avLst>
          </a:prstGeom>
          <a:ln w="130175" cap="sq" cmpd="sng">
            <a:round/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Izbira najboljšega avtomata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sl-SI" dirty="0" smtClean="0"/>
              <a:t>5 potegov nad vsakim avtomatom</a:t>
            </a:r>
          </a:p>
          <a:p>
            <a:r>
              <a:rPr lang="sl-SI" dirty="0" smtClean="0"/>
              <a:t>Izloči avtomate, katerih skupni dobiček je za 5 manjši od najboljšega avtomata</a:t>
            </a:r>
          </a:p>
          <a:p>
            <a:r>
              <a:rPr lang="sl-SI" dirty="0" smtClean="0"/>
              <a:t>Ponavljaj dokler ne ostane le en avtomat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96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Zaznava spremembe verjentosti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sl-SI" dirty="0" smtClean="0"/>
              <a:t>Hrani se </a:t>
            </a:r>
            <a:r>
              <a:rPr lang="sl-SI" dirty="0" smtClean="0"/>
              <a:t>verjetnost najboljšega avtomata </a:t>
            </a:r>
            <a:r>
              <a:rPr lang="sl-SI" dirty="0" smtClean="0"/>
              <a:t>ob njegovi </a:t>
            </a:r>
            <a:r>
              <a:rPr lang="sl-SI" dirty="0" smtClean="0"/>
              <a:t>izbiri ter za zadnjih 300 potegov</a:t>
            </a:r>
          </a:p>
          <a:p>
            <a:r>
              <a:rPr lang="sl-SI" dirty="0" smtClean="0"/>
              <a:t>Izbira novega avtomata ob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50% spremembi verjetnosti</a:t>
            </a:r>
          </a:p>
          <a:p>
            <a:pPr lvl="1"/>
            <a:r>
              <a:rPr lang="sl-SI" dirty="0" smtClean="0"/>
              <a:t>1000 potegu istega avtomata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522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Jackpot algoritem</vt:lpstr>
      <vt:lpstr>Naloge algoritma</vt:lpstr>
      <vt:lpstr>Izbira najboljšega avtomata</vt:lpstr>
      <vt:lpstr>Zaznava spremembe verjentosti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Jackpot algoritem</dc:title>
  <dc:creator>sime niseru</dc:creator>
  <cp:lastModifiedBy>sime niseru</cp:lastModifiedBy>
  <cp:revision>19</cp:revision>
  <dcterms:created xsi:type="dcterms:W3CDTF">2014-12-07T14:43:32Z</dcterms:created>
  <dcterms:modified xsi:type="dcterms:W3CDTF">2014-12-09T09:08:23Z</dcterms:modified>
</cp:coreProperties>
</file>