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36" autoAdjust="0"/>
  </p:normalViewPr>
  <p:slideViewPr>
    <p:cSldViewPr snapToGrid="0">
      <p:cViewPr varScale="1">
        <p:scale>
          <a:sx n="70" d="100"/>
          <a:sy n="70" d="100"/>
        </p:scale>
        <p:origin x="732" y="6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742D2-B666-4312-9405-372369F96DE5}" type="datetimeFigureOut">
              <a:rPr lang="sl-SI" smtClean="0"/>
              <a:t>10.12.2014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D8F39-4E56-4064-83B2-8364C40C7C2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5427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1. a</a:t>
            </a:r>
            <a:r>
              <a:rPr lang="sl-SI" baseline="0" dirty="0" smtClean="0"/>
              <a:t> </a:t>
            </a:r>
            <a:r>
              <a:rPr lang="sl-SI" baseline="0" dirty="0" err="1" smtClean="0"/>
              <a:t>uspesni</a:t>
            </a:r>
            <a:r>
              <a:rPr lang="sl-SI" baseline="0" dirty="0" smtClean="0"/>
              <a:t>, b </a:t>
            </a:r>
            <a:r>
              <a:rPr lang="sl-SI" baseline="0" dirty="0" err="1" smtClean="0"/>
              <a:t>neuspesni</a:t>
            </a:r>
            <a:endParaRPr lang="sl-SI" dirty="0" smtClean="0"/>
          </a:p>
          <a:p>
            <a:r>
              <a:rPr lang="sl-SI" dirty="0" smtClean="0"/>
              <a:t>2. </a:t>
            </a:r>
            <a:r>
              <a:rPr lang="sl-SI" dirty="0" err="1" smtClean="0"/>
              <a:t>Vzorcenje</a:t>
            </a:r>
            <a:r>
              <a:rPr lang="sl-SI" dirty="0" smtClean="0"/>
              <a:t> = vrne verjetnost</a:t>
            </a:r>
            <a:r>
              <a:rPr lang="sl-SI" baseline="0" dirty="0" smtClean="0"/>
              <a:t> </a:t>
            </a:r>
            <a:r>
              <a:rPr lang="sl-SI" baseline="0" dirty="0" err="1" smtClean="0"/>
              <a:t>izplacila</a:t>
            </a:r>
            <a:r>
              <a:rPr lang="sl-SI" baseline="0" dirty="0" smtClean="0"/>
              <a:t> nagrade za posamezen avtomat, ki je razporejan </a:t>
            </a:r>
            <a:r>
              <a:rPr lang="sl-SI" baseline="0" dirty="0" err="1" smtClean="0"/>
              <a:t>nakljucno</a:t>
            </a:r>
            <a:r>
              <a:rPr lang="sl-SI" baseline="0" dirty="0" smtClean="0"/>
              <a:t> z njegovo beta porazdelitvijo</a:t>
            </a:r>
          </a:p>
          <a:p>
            <a:r>
              <a:rPr lang="sl-SI" baseline="0" dirty="0" smtClean="0"/>
              <a:t>3,4 igra se avtomat in </a:t>
            </a:r>
            <a:r>
              <a:rPr lang="sl-SI" baseline="0" dirty="0" err="1" smtClean="0"/>
              <a:t>poveca</a:t>
            </a:r>
            <a:r>
              <a:rPr lang="sl-SI" baseline="0" dirty="0" smtClean="0"/>
              <a:t> </a:t>
            </a:r>
            <a:r>
              <a:rPr lang="sl-SI" baseline="0" dirty="0" err="1" smtClean="0"/>
              <a:t>stevec</a:t>
            </a:r>
            <a:r>
              <a:rPr lang="sl-SI" baseline="0" dirty="0" smtClean="0"/>
              <a:t> 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D8F39-4E56-4064-83B2-8364C40C7C2F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2515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baseline="0" dirty="0" smtClean="0"/>
              <a:t>-na </a:t>
            </a:r>
            <a:r>
              <a:rPr lang="sl-SI" baseline="0" dirty="0" err="1" smtClean="0"/>
              <a:t>zacetku</a:t>
            </a:r>
            <a:r>
              <a:rPr lang="sl-SI" baseline="0" dirty="0" smtClean="0"/>
              <a:t> imajo vsi enake </a:t>
            </a:r>
            <a:r>
              <a:rPr lang="sl-SI" baseline="0" dirty="0" err="1" smtClean="0"/>
              <a:t>moznosti</a:t>
            </a:r>
            <a:endParaRPr lang="sl-SI" baseline="0" dirty="0" smtClean="0"/>
          </a:p>
          <a:p>
            <a:r>
              <a:rPr lang="sl-SI" baseline="0" dirty="0" smtClean="0"/>
              <a:t>-</a:t>
            </a:r>
            <a:r>
              <a:rPr lang="sl-SI" baseline="0" dirty="0" err="1" smtClean="0"/>
              <a:t>ce</a:t>
            </a:r>
            <a:r>
              <a:rPr lang="sl-SI" baseline="0" dirty="0" smtClean="0"/>
              <a:t> imam </a:t>
            </a:r>
            <a:r>
              <a:rPr lang="sl-SI" baseline="0" dirty="0" err="1" smtClean="0"/>
              <a:t>predzanje</a:t>
            </a:r>
            <a:r>
              <a:rPr lang="sl-SI" baseline="0" dirty="0" smtClean="0"/>
              <a:t> jo lahko prilagodimo z prilagajanjem a in b</a:t>
            </a:r>
          </a:p>
          <a:p>
            <a:r>
              <a:rPr lang="sl-SI" baseline="0" dirty="0" smtClean="0"/>
              <a:t>-samo povečamo a in b</a:t>
            </a:r>
          </a:p>
          <a:p>
            <a:r>
              <a:rPr lang="sl-SI" baseline="0" dirty="0" smtClean="0"/>
              <a:t>-se prilagodi </a:t>
            </a:r>
            <a:r>
              <a:rPr lang="sl-SI" baseline="0" dirty="0" err="1" smtClean="0"/>
              <a:t>ce</a:t>
            </a:r>
            <a:r>
              <a:rPr lang="sl-SI" baseline="0" dirty="0" smtClean="0"/>
              <a:t> se verjetnost avtomata spremeni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D8F39-4E56-4064-83B2-8364C40C7C2F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295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0- na </a:t>
            </a:r>
            <a:r>
              <a:rPr lang="sl-SI" dirty="0" err="1" smtClean="0"/>
              <a:t>zacetku</a:t>
            </a:r>
            <a:r>
              <a:rPr lang="sl-SI" dirty="0" smtClean="0"/>
              <a:t> </a:t>
            </a:r>
            <a:r>
              <a:rPr lang="sl-SI" dirty="0" err="1" smtClean="0"/>
              <a:t>enkaomerni</a:t>
            </a:r>
            <a:endParaRPr lang="sl-SI" dirty="0" smtClean="0"/>
          </a:p>
          <a:p>
            <a:r>
              <a:rPr lang="sl-SI" dirty="0" smtClean="0"/>
              <a:t>200- dokaj hitro se najde </a:t>
            </a:r>
            <a:r>
              <a:rPr lang="sl-SI" dirty="0" err="1" smtClean="0"/>
              <a:t>najbolsega</a:t>
            </a:r>
            <a:endParaRPr lang="sl-SI" dirty="0" smtClean="0"/>
          </a:p>
          <a:p>
            <a:r>
              <a:rPr lang="sl-SI" dirty="0" smtClean="0"/>
              <a:t>2000-modri prevladuje</a:t>
            </a:r>
          </a:p>
          <a:p>
            <a:r>
              <a:rPr lang="sl-SI" dirty="0" smtClean="0"/>
              <a:t>5000-pride do spremembe</a:t>
            </a:r>
          </a:p>
          <a:p>
            <a:r>
              <a:rPr lang="sl-SI" dirty="0" smtClean="0"/>
              <a:t>6500-modri se </a:t>
            </a:r>
            <a:r>
              <a:rPr lang="sl-SI" dirty="0" err="1" smtClean="0"/>
              <a:t>zacne</a:t>
            </a:r>
            <a:r>
              <a:rPr lang="sl-SI" dirty="0" smtClean="0"/>
              <a:t> premikati levo</a:t>
            </a:r>
          </a:p>
          <a:p>
            <a:r>
              <a:rPr lang="sl-SI" dirty="0" smtClean="0"/>
              <a:t>7500-zeleni</a:t>
            </a:r>
            <a:r>
              <a:rPr lang="sl-SI" baseline="0" dirty="0" smtClean="0"/>
              <a:t> se premika vedno bolj desno</a:t>
            </a:r>
          </a:p>
          <a:p>
            <a:r>
              <a:rPr lang="sl-SI" baseline="0" dirty="0" smtClean="0"/>
              <a:t>8000-izenacena</a:t>
            </a:r>
          </a:p>
          <a:p>
            <a:r>
              <a:rPr lang="sl-SI" baseline="0" dirty="0" smtClean="0"/>
              <a:t>9000-zeleni prevlada</a:t>
            </a:r>
          </a:p>
          <a:p>
            <a:r>
              <a:rPr lang="sl-SI" baseline="0" dirty="0" smtClean="0"/>
              <a:t>10000-koncno stanje</a:t>
            </a:r>
          </a:p>
          <a:p>
            <a:endParaRPr lang="sl-SI" baseline="0" dirty="0" smtClean="0"/>
          </a:p>
          <a:p>
            <a:r>
              <a:rPr lang="sl-SI" baseline="0" dirty="0" smtClean="0"/>
              <a:t>Deluje ker so </a:t>
            </a:r>
            <a:r>
              <a:rPr lang="sl-SI" baseline="0" dirty="0" err="1" smtClean="0"/>
              <a:t>vertntosti</a:t>
            </a:r>
            <a:r>
              <a:rPr lang="sl-SI" baseline="0" dirty="0" smtClean="0"/>
              <a:t> </a:t>
            </a:r>
            <a:r>
              <a:rPr lang="sl-SI" baseline="0" dirty="0" err="1" smtClean="0"/>
              <a:t>izplacila</a:t>
            </a:r>
            <a:r>
              <a:rPr lang="sl-SI" baseline="0" dirty="0" smtClean="0"/>
              <a:t> dosti skupaj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D8F39-4E56-4064-83B2-8364C40C7C2F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1549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1D2F-2EB7-4747-9C22-54EA464BC576}" type="datetimeFigureOut">
              <a:rPr lang="sl-SI" smtClean="0"/>
              <a:t>10.12.2014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4DF7-AE19-4576-9EF7-BB15B70B03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6921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1D2F-2EB7-4747-9C22-54EA464BC576}" type="datetimeFigureOut">
              <a:rPr lang="sl-SI" smtClean="0"/>
              <a:t>10.12.2014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4DF7-AE19-4576-9EF7-BB15B70B03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181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1D2F-2EB7-4747-9C22-54EA464BC576}" type="datetimeFigureOut">
              <a:rPr lang="sl-SI" smtClean="0"/>
              <a:t>10.12.2014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4DF7-AE19-4576-9EF7-BB15B70B03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02015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1D2F-2EB7-4747-9C22-54EA464BC576}" type="datetimeFigureOut">
              <a:rPr lang="sl-SI" smtClean="0"/>
              <a:t>10.12.2014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4DF7-AE19-4576-9EF7-BB15B70B037A}" type="slidenum">
              <a:rPr lang="sl-SI" smtClean="0"/>
              <a:t>‹#›</a:t>
            </a:fld>
            <a:endParaRPr lang="sl-SI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8126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1D2F-2EB7-4747-9C22-54EA464BC576}" type="datetimeFigureOut">
              <a:rPr lang="sl-SI" smtClean="0"/>
              <a:t>10.12.2014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4DF7-AE19-4576-9EF7-BB15B70B03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46601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1D2F-2EB7-4747-9C22-54EA464BC576}" type="datetimeFigureOut">
              <a:rPr lang="sl-SI" smtClean="0"/>
              <a:t>10.12.2014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4DF7-AE19-4576-9EF7-BB15B70B03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25831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1D2F-2EB7-4747-9C22-54EA464BC576}" type="datetimeFigureOut">
              <a:rPr lang="sl-SI" smtClean="0"/>
              <a:t>10.12.2014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4DF7-AE19-4576-9EF7-BB15B70B03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13419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1D2F-2EB7-4747-9C22-54EA464BC576}" type="datetimeFigureOut">
              <a:rPr lang="sl-SI" smtClean="0"/>
              <a:t>10.12.2014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4DF7-AE19-4576-9EF7-BB15B70B03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70191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1D2F-2EB7-4747-9C22-54EA464BC576}" type="datetimeFigureOut">
              <a:rPr lang="sl-SI" smtClean="0"/>
              <a:t>10.12.2014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4DF7-AE19-4576-9EF7-BB15B70B03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431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1D2F-2EB7-4747-9C22-54EA464BC576}" type="datetimeFigureOut">
              <a:rPr lang="sl-SI" smtClean="0"/>
              <a:t>10.12.2014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4DF7-AE19-4576-9EF7-BB15B70B03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6638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1D2F-2EB7-4747-9C22-54EA464BC576}" type="datetimeFigureOut">
              <a:rPr lang="sl-SI" smtClean="0"/>
              <a:t>10.12.2014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4DF7-AE19-4576-9EF7-BB15B70B03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1541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1D2F-2EB7-4747-9C22-54EA464BC576}" type="datetimeFigureOut">
              <a:rPr lang="sl-SI" smtClean="0"/>
              <a:t>10.12.2014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4DF7-AE19-4576-9EF7-BB15B70B03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2059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1D2F-2EB7-4747-9C22-54EA464BC576}" type="datetimeFigureOut">
              <a:rPr lang="sl-SI" smtClean="0"/>
              <a:t>10.12.2014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4DF7-AE19-4576-9EF7-BB15B70B03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416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1D2F-2EB7-4747-9C22-54EA464BC576}" type="datetimeFigureOut">
              <a:rPr lang="sl-SI" smtClean="0"/>
              <a:t>10.12.2014</a:t>
            </a:fld>
            <a:endParaRPr lang="sl-S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4DF7-AE19-4576-9EF7-BB15B70B03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4667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1D2F-2EB7-4747-9C22-54EA464BC576}" type="datetimeFigureOut">
              <a:rPr lang="sl-SI" smtClean="0"/>
              <a:t>10.12.2014</a:t>
            </a:fld>
            <a:endParaRPr lang="sl-S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4DF7-AE19-4576-9EF7-BB15B70B03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829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1D2F-2EB7-4747-9C22-54EA464BC576}" type="datetimeFigureOut">
              <a:rPr lang="sl-SI" smtClean="0"/>
              <a:t>10.12.2014</a:t>
            </a:fld>
            <a:endParaRPr lang="sl-S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4DF7-AE19-4576-9EF7-BB15B70B03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102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1D2F-2EB7-4747-9C22-54EA464BC576}" type="datetimeFigureOut">
              <a:rPr lang="sl-SI" smtClean="0"/>
              <a:t>10.12.2014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4DF7-AE19-4576-9EF7-BB15B70B03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1360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F31D2F-2EB7-4747-9C22-54EA464BC576}" type="datetimeFigureOut">
              <a:rPr lang="sl-SI" smtClean="0"/>
              <a:t>10.12.2014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4DF7-AE19-4576-9EF7-BB15B70B03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5874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err="1" smtClean="0"/>
              <a:t>Jackpot</a:t>
            </a:r>
            <a:r>
              <a:rPr lang="sl-SI" dirty="0" smtClean="0"/>
              <a:t> izziv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50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Opis algoritma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430217" cy="4195481"/>
          </a:xfrm>
        </p:spPr>
        <p:txBody>
          <a:bodyPr/>
          <a:lstStyle/>
          <a:p>
            <a:r>
              <a:rPr lang="sl-SI" dirty="0"/>
              <a:t>1</a:t>
            </a:r>
            <a:r>
              <a:rPr lang="sl-SI" dirty="0" smtClean="0"/>
              <a:t>.	Za vsak avtomat se ustvari beta porazdelitev z parametroma </a:t>
            </a:r>
            <a:r>
              <a:rPr lang="el-GR" dirty="0" smtClean="0"/>
              <a:t>α</a:t>
            </a:r>
            <a:r>
              <a:rPr lang="sl-SI" dirty="0" smtClean="0"/>
              <a:t> in</a:t>
            </a:r>
            <a:r>
              <a:rPr lang="el-GR" dirty="0" smtClean="0"/>
              <a:t> β</a:t>
            </a:r>
            <a:endParaRPr lang="sl-SI" dirty="0"/>
          </a:p>
          <a:p>
            <a:pPr lvl="2">
              <a:buFontTx/>
              <a:buChar char="-"/>
            </a:pPr>
            <a:r>
              <a:rPr lang="el-GR" dirty="0"/>
              <a:t>α</a:t>
            </a:r>
            <a:r>
              <a:rPr lang="sl-SI" dirty="0"/>
              <a:t> = uspešni potegi avtomata</a:t>
            </a:r>
          </a:p>
          <a:p>
            <a:pPr lvl="2">
              <a:buFontTx/>
              <a:buChar char="-"/>
            </a:pPr>
            <a:r>
              <a:rPr lang="el-GR" dirty="0"/>
              <a:t>β</a:t>
            </a:r>
            <a:r>
              <a:rPr lang="sl-SI" dirty="0"/>
              <a:t> = neuspešni potegi </a:t>
            </a:r>
            <a:r>
              <a:rPr lang="sl-SI" dirty="0" smtClean="0"/>
              <a:t>avtomata</a:t>
            </a:r>
          </a:p>
          <a:p>
            <a:r>
              <a:rPr lang="sl-SI" dirty="0" smtClean="0"/>
              <a:t>2.	Vzorči iz vsake porazdelitve</a:t>
            </a:r>
          </a:p>
          <a:p>
            <a:r>
              <a:rPr lang="sl-SI" dirty="0" smtClean="0"/>
              <a:t>3.	Igra se avtoma z najvišjo vrednostjo vzorca</a:t>
            </a:r>
          </a:p>
          <a:p>
            <a:r>
              <a:rPr lang="sl-SI" dirty="0" smtClean="0"/>
              <a:t>4.	Po potrebi se poveča števec zmag avtomata</a:t>
            </a:r>
          </a:p>
          <a:p>
            <a:r>
              <a:rPr lang="sl-SI" dirty="0" smtClean="0"/>
              <a:t>5. </a:t>
            </a:r>
            <a:r>
              <a:rPr lang="sl-SI" dirty="0"/>
              <a:t>	</a:t>
            </a:r>
            <a:r>
              <a:rPr lang="sl-SI" dirty="0" smtClean="0"/>
              <a:t>Pojdi na 1.</a:t>
            </a:r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41541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Zakaj beta distribucija?</a:t>
            </a:r>
            <a:endParaRPr lang="sl-SI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l-SI" dirty="0" smtClean="0"/>
              <a:t>Pri </a:t>
            </a:r>
            <a:r>
              <a:rPr lang="el-GR" dirty="0"/>
              <a:t>α</a:t>
            </a:r>
            <a:r>
              <a:rPr lang="sl-SI" dirty="0"/>
              <a:t> </a:t>
            </a:r>
            <a:r>
              <a:rPr lang="sl-SI" dirty="0" smtClean="0"/>
              <a:t>=</a:t>
            </a:r>
            <a:r>
              <a:rPr lang="el-GR" dirty="0" smtClean="0"/>
              <a:t> β</a:t>
            </a:r>
            <a:r>
              <a:rPr lang="sl-SI" dirty="0" smtClean="0"/>
              <a:t> = 1 je uniformna</a:t>
            </a:r>
            <a:endParaRPr lang="sl-SI" dirty="0"/>
          </a:p>
          <a:p>
            <a:endParaRPr lang="sl-SI" dirty="0" smtClean="0"/>
          </a:p>
          <a:p>
            <a:r>
              <a:rPr lang="sl-SI" dirty="0" smtClean="0"/>
              <a:t>Enostavna posodabljanje ob igranju avtomatov</a:t>
            </a:r>
            <a:endParaRPr lang="sl-SI" dirty="0"/>
          </a:p>
          <a:p>
            <a:endParaRPr lang="sl-SI" dirty="0" smtClean="0"/>
          </a:p>
          <a:p>
            <a:r>
              <a:rPr lang="sl-SI" dirty="0" smtClean="0"/>
              <a:t> Večkrat kot igramo avtomat bolj se približuje pravi verjetnosti izplačila avtomata</a:t>
            </a:r>
          </a:p>
          <a:p>
            <a:endParaRPr lang="sl-SI" dirty="0"/>
          </a:p>
          <a:p>
            <a:r>
              <a:rPr lang="sl-SI" dirty="0" smtClean="0"/>
              <a:t>„Avtomatsko“ prilagajanje ob spremembi verjetnosti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174246"/>
            <a:ext cx="4395788" cy="3963659"/>
          </a:xfrm>
        </p:spPr>
      </p:pic>
    </p:spTree>
    <p:extLst>
      <p:ext uri="{BB962C8B-B14F-4D97-AF65-F5344CB8AC3E}">
        <p14:creationId xmlns:p14="http://schemas.microsoft.com/office/powerpoint/2010/main" val="24491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Primer treh variabilnih avtomatov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118" y="2060575"/>
            <a:ext cx="4513533" cy="4195763"/>
          </a:xfrm>
        </p:spPr>
        <p:txBody>
          <a:bodyPr/>
          <a:lstStyle/>
          <a:p>
            <a:r>
              <a:rPr lang="sl-SI" dirty="0" smtClean="0"/>
              <a:t>10000 potegov</a:t>
            </a:r>
          </a:p>
          <a:p>
            <a:r>
              <a:rPr lang="sl-SI" dirty="0" smtClean="0"/>
              <a:t>3je avtomati z verjetnostmi izplačila:</a:t>
            </a:r>
          </a:p>
          <a:p>
            <a:pPr lvl="1">
              <a:buFontTx/>
              <a:buChar char="-"/>
            </a:pPr>
            <a:r>
              <a:rPr lang="sl-SI" dirty="0">
                <a:solidFill>
                  <a:srgbClr val="FF0000"/>
                </a:solidFill>
              </a:rPr>
              <a:t>avtomat 1 = 0.1</a:t>
            </a:r>
          </a:p>
          <a:p>
            <a:pPr lvl="1">
              <a:buFontTx/>
              <a:buChar char="-"/>
            </a:pPr>
            <a:r>
              <a:rPr lang="sl-SI" dirty="0">
                <a:solidFill>
                  <a:srgbClr val="00B050"/>
                </a:solidFill>
              </a:rPr>
              <a:t>avtomat 2 = 0.08</a:t>
            </a:r>
            <a:endParaRPr lang="sl-SI" dirty="0">
              <a:solidFill>
                <a:srgbClr val="002060"/>
              </a:solidFill>
            </a:endParaRPr>
          </a:p>
          <a:p>
            <a:pPr lvl="1">
              <a:buFontTx/>
              <a:buChar char="-"/>
            </a:pPr>
            <a:r>
              <a:rPr lang="sl-SI" dirty="0">
                <a:solidFill>
                  <a:srgbClr val="002060"/>
                </a:solidFill>
              </a:rPr>
              <a:t>avtomat 3 = </a:t>
            </a:r>
            <a:r>
              <a:rPr lang="sl-SI" dirty="0" smtClean="0">
                <a:solidFill>
                  <a:srgbClr val="002060"/>
                </a:solidFill>
              </a:rPr>
              <a:t>0.12</a:t>
            </a:r>
            <a:endParaRPr lang="sl-SI" dirty="0" smtClean="0"/>
          </a:p>
          <a:p>
            <a:r>
              <a:rPr lang="sl-SI" dirty="0" smtClean="0"/>
              <a:t>Sprememba po 5000 potegih:</a:t>
            </a:r>
          </a:p>
          <a:p>
            <a:pPr lvl="1">
              <a:buFontTx/>
              <a:buChar char="-"/>
            </a:pPr>
            <a:r>
              <a:rPr lang="sl-SI" dirty="0">
                <a:solidFill>
                  <a:srgbClr val="FF0000"/>
                </a:solidFill>
              </a:rPr>
              <a:t>avtomat 1 = </a:t>
            </a:r>
            <a:r>
              <a:rPr lang="sl-SI" dirty="0" smtClean="0">
                <a:solidFill>
                  <a:srgbClr val="FF0000"/>
                </a:solidFill>
              </a:rPr>
              <a:t>0.1</a:t>
            </a:r>
            <a:endParaRPr lang="sl-SI" dirty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sl-SI" dirty="0">
                <a:solidFill>
                  <a:srgbClr val="00B050"/>
                </a:solidFill>
              </a:rPr>
              <a:t>avtomat 2 = </a:t>
            </a:r>
            <a:r>
              <a:rPr lang="sl-SI" dirty="0" smtClean="0">
                <a:solidFill>
                  <a:srgbClr val="00B050"/>
                </a:solidFill>
              </a:rPr>
              <a:t>0.14</a:t>
            </a:r>
            <a:endParaRPr lang="sl-SI" dirty="0">
              <a:solidFill>
                <a:srgbClr val="002060"/>
              </a:solidFill>
            </a:endParaRPr>
          </a:p>
          <a:p>
            <a:pPr lvl="1">
              <a:buFontTx/>
              <a:buChar char="-"/>
            </a:pPr>
            <a:r>
              <a:rPr lang="sl-SI" dirty="0">
                <a:solidFill>
                  <a:srgbClr val="002060"/>
                </a:solidFill>
              </a:rPr>
              <a:t>avtomat 3 = </a:t>
            </a:r>
            <a:r>
              <a:rPr lang="sl-SI" dirty="0" smtClean="0">
                <a:solidFill>
                  <a:srgbClr val="002060"/>
                </a:solidFill>
              </a:rPr>
              <a:t>0.08</a:t>
            </a:r>
            <a:endParaRPr lang="sl-SI" dirty="0" smtClean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004501"/>
            <a:ext cx="4878854" cy="391546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004501"/>
            <a:ext cx="4878854" cy="40116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625" y="2004501"/>
            <a:ext cx="4885904" cy="40116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010289"/>
            <a:ext cx="4878854" cy="40058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22" y="2004501"/>
            <a:ext cx="4956407" cy="40116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22" y="2004501"/>
            <a:ext cx="4956407" cy="40116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22" y="2004501"/>
            <a:ext cx="4956407" cy="40116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22" y="2004501"/>
            <a:ext cx="4956407" cy="40116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22" y="2004501"/>
            <a:ext cx="4956407" cy="40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</TotalTime>
  <Words>191</Words>
  <Application>Microsoft Office PowerPoint</Application>
  <PresentationFormat>Widescreen</PresentationFormat>
  <Paragraphs>49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Jackpot izziv</vt:lpstr>
      <vt:lpstr>Opis algoritma</vt:lpstr>
      <vt:lpstr>Zakaj beta distribucija?</vt:lpstr>
      <vt:lpstr>Primer treh variabilnih avtomatov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Ziga</dc:creator>
  <cp:lastModifiedBy>Ziga</cp:lastModifiedBy>
  <cp:revision>16</cp:revision>
  <dcterms:created xsi:type="dcterms:W3CDTF">2014-12-09T19:43:39Z</dcterms:created>
  <dcterms:modified xsi:type="dcterms:W3CDTF">2014-12-10T09:28:56Z</dcterms:modified>
</cp:coreProperties>
</file>