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CONTEXT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Api </a:t>
            </a:r>
            <a:r>
              <a:rPr lang="es-MX" dirty="0" err="1" smtClean="0"/>
              <a:t>context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50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Que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500" dirty="0" err="1" smtClean="0"/>
              <a:t>Context</a:t>
            </a:r>
            <a:r>
              <a:rPr lang="es-MX" sz="3500" dirty="0" smtClean="0"/>
              <a:t> es un elemento dentro de </a:t>
            </a:r>
            <a:r>
              <a:rPr lang="es-MX" sz="3500" dirty="0" err="1" smtClean="0"/>
              <a:t>Reactjs</a:t>
            </a:r>
            <a:r>
              <a:rPr lang="es-MX" sz="3500" dirty="0" smtClean="0"/>
              <a:t> que nos permite pasar datos a través de un árbol de componentes sin tener que pasar </a:t>
            </a:r>
            <a:r>
              <a:rPr lang="es-MX" sz="3500" dirty="0" err="1" smtClean="0"/>
              <a:t>props</a:t>
            </a:r>
            <a:r>
              <a:rPr lang="es-MX" sz="3500" dirty="0" smtClean="0"/>
              <a:t> manualmente entre ellos.</a:t>
            </a:r>
            <a:endParaRPr lang="es-CO" sz="3500" dirty="0"/>
          </a:p>
        </p:txBody>
      </p:sp>
    </p:spTree>
    <p:extLst>
      <p:ext uri="{BB962C8B-B14F-4D97-AF65-F5344CB8AC3E}">
        <p14:creationId xmlns:p14="http://schemas.microsoft.com/office/powerpoint/2010/main" val="3887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Cuando usar </a:t>
            </a:r>
            <a:r>
              <a:rPr lang="es-MX" dirty="0" err="1" smtClean="0"/>
              <a:t>context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500" dirty="0" smtClean="0"/>
              <a:t>Esta diseñado para compartir datos “globales” dentro de mi proyecto, por lo tanto se puede usar para:</a:t>
            </a:r>
          </a:p>
          <a:p>
            <a:pPr lvl="1"/>
            <a:r>
              <a:rPr lang="es-MX" sz="2500" dirty="0" smtClean="0"/>
              <a:t>Almacenar y usar el usuario autenticado actualmente</a:t>
            </a:r>
          </a:p>
          <a:p>
            <a:pPr lvl="1"/>
            <a:r>
              <a:rPr lang="es-MX" sz="2500" dirty="0" smtClean="0"/>
              <a:t>Usar un tema definido en mi pagina </a:t>
            </a:r>
          </a:p>
          <a:p>
            <a:pPr lvl="1"/>
            <a:r>
              <a:rPr lang="es-MX" sz="2500" dirty="0" smtClean="0"/>
              <a:t>El idioma preferido elegido por el usuario</a:t>
            </a:r>
            <a:endParaRPr lang="es-MX" sz="2500" dirty="0"/>
          </a:p>
          <a:p>
            <a:pPr lvl="1"/>
            <a:endParaRPr lang="es-MX" dirty="0" smtClean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88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183" y="2034863"/>
            <a:ext cx="9847830" cy="37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Observaciones sobre </a:t>
            </a:r>
            <a:r>
              <a:rPr lang="es-MX" dirty="0" err="1" smtClean="0"/>
              <a:t>Context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000" dirty="0" smtClean="0"/>
              <a:t>Puede hacer un poco complejo la reutilización de componentes</a:t>
            </a:r>
          </a:p>
          <a:p>
            <a:r>
              <a:rPr lang="es-MX" sz="3000" dirty="0" smtClean="0"/>
              <a:t>A veces la composición de componentes es una solución más optima que el </a:t>
            </a:r>
            <a:r>
              <a:rPr lang="es-MX" sz="3000" dirty="0" err="1"/>
              <a:t>C</a:t>
            </a:r>
            <a:r>
              <a:rPr lang="es-MX" sz="3000" dirty="0" err="1" smtClean="0"/>
              <a:t>ontext</a:t>
            </a:r>
            <a:r>
              <a:rPr lang="es-MX" sz="3000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7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Implementación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Primero se debe crear el </a:t>
            </a:r>
            <a:r>
              <a:rPr lang="es-MX" dirty="0" err="1" smtClean="0"/>
              <a:t>context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Esta línea permite acceder a la información, mediante el </a:t>
            </a:r>
            <a:r>
              <a:rPr lang="es-MX" dirty="0" err="1" smtClean="0"/>
              <a:t>provider</a:t>
            </a:r>
            <a:r>
              <a:rPr lang="es-MX" dirty="0" smtClean="0"/>
              <a:t> más cercano.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54" y="2939982"/>
            <a:ext cx="9318843" cy="21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Implementación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Cada objeto </a:t>
            </a:r>
            <a:r>
              <a:rPr lang="es-MX" dirty="0" err="1" smtClean="0"/>
              <a:t>context</a:t>
            </a:r>
            <a:r>
              <a:rPr lang="es-MX" dirty="0" smtClean="0"/>
              <a:t> cuenta con un </a:t>
            </a:r>
            <a:r>
              <a:rPr lang="es-MX" dirty="0" err="1" smtClean="0"/>
              <a:t>provider</a:t>
            </a:r>
            <a:r>
              <a:rPr lang="es-MX" dirty="0" smtClean="0"/>
              <a:t> de </a:t>
            </a:r>
            <a:r>
              <a:rPr lang="es-MX" dirty="0" err="1" smtClean="0"/>
              <a:t>React</a:t>
            </a:r>
            <a:r>
              <a:rPr lang="es-MX" dirty="0" smtClean="0"/>
              <a:t>, el cual permite que 	los componentes que lo consuman, vean los cambios.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9" y="3643848"/>
            <a:ext cx="8543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Context</a:t>
            </a:r>
            <a:r>
              <a:rPr lang="es-MX" dirty="0" smtClean="0"/>
              <a:t> anidados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268" y="1905000"/>
            <a:ext cx="47009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Tomar la pagina de </a:t>
            </a:r>
            <a:r>
              <a:rPr lang="es-MX" dirty="0" err="1"/>
              <a:t>I</a:t>
            </a:r>
            <a:r>
              <a:rPr lang="es-MX" dirty="0" err="1" smtClean="0"/>
              <a:t>nstagram</a:t>
            </a:r>
            <a:r>
              <a:rPr lang="es-MX" dirty="0" smtClean="0"/>
              <a:t> como base para este ejercicio.</a:t>
            </a:r>
          </a:p>
          <a:p>
            <a:r>
              <a:rPr lang="es-MX" dirty="0" smtClean="0"/>
              <a:t>Realizar la pagina del Login con todos los estándares estéticos y de buenas practicas de codificación.</a:t>
            </a:r>
          </a:p>
          <a:p>
            <a:r>
              <a:rPr lang="es-MX" dirty="0" smtClean="0"/>
              <a:t>Crear pagina de inicio que contenga en su cabecera la información del </a:t>
            </a:r>
            <a:r>
              <a:rPr lang="es-MX" smtClean="0"/>
              <a:t>usuario autenticado.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130948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</TotalTime>
  <Words>189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CONTEXT</vt:lpstr>
      <vt:lpstr>Que es?</vt:lpstr>
      <vt:lpstr>Cuando usar context</vt:lpstr>
      <vt:lpstr>Ejemplo</vt:lpstr>
      <vt:lpstr>Observaciones sobre Context</vt:lpstr>
      <vt:lpstr>Implementación</vt:lpstr>
      <vt:lpstr>Implementación</vt:lpstr>
      <vt:lpstr>Context anidados</vt:lpstr>
      <vt:lpstr>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Cuenta Microsoft</dc:creator>
  <cp:lastModifiedBy>Cuenta Microsoft</cp:lastModifiedBy>
  <cp:revision>12</cp:revision>
  <dcterms:created xsi:type="dcterms:W3CDTF">2021-12-01T14:01:55Z</dcterms:created>
  <dcterms:modified xsi:type="dcterms:W3CDTF">2021-12-01T22:20:22Z</dcterms:modified>
</cp:coreProperties>
</file>