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3" r:id="rId9"/>
    <p:sldId id="264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# 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PROPS Y HOOKS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3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Usecustom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Son útiles cuando tenemos una lógica que queremos reutilizar entre varios componentes. </a:t>
            </a:r>
          </a:p>
          <a:p>
            <a:r>
              <a:rPr lang="es-MX" dirty="0" smtClean="0"/>
              <a:t>Evita la redundancia de código.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433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useref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</a:t>
            </a:r>
            <a:r>
              <a:rPr lang="es-MX" dirty="0" err="1" smtClean="0"/>
              <a:t>hook</a:t>
            </a:r>
            <a:r>
              <a:rPr lang="es-MX" dirty="0" smtClean="0"/>
              <a:t>, conserva la data luego de ser </a:t>
            </a:r>
            <a:r>
              <a:rPr lang="es-MX" dirty="0" err="1" smtClean="0"/>
              <a:t>renderizada</a:t>
            </a:r>
            <a:r>
              <a:rPr lang="es-MX" dirty="0" smtClean="0"/>
              <a:t> la página. Esto es mientras dure el componente “vivo”.</a:t>
            </a:r>
          </a:p>
          <a:p>
            <a:r>
              <a:rPr lang="es-MX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254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Realizar una página de ventas, que contenga al menos 10 productos, dichos productos contarán con nombre, </a:t>
            </a:r>
            <a:r>
              <a:rPr lang="es-MX" dirty="0" err="1" smtClean="0"/>
              <a:t>sku</a:t>
            </a:r>
            <a:r>
              <a:rPr lang="es-MX" dirty="0" smtClean="0"/>
              <a:t>/</a:t>
            </a:r>
            <a:r>
              <a:rPr lang="es-MX" dirty="0" err="1" smtClean="0"/>
              <a:t>code</a:t>
            </a:r>
            <a:r>
              <a:rPr lang="es-MX" dirty="0" smtClean="0"/>
              <a:t>, descripción, precio, </a:t>
            </a:r>
            <a:r>
              <a:rPr lang="es-MX" dirty="0" err="1" smtClean="0"/>
              <a:t>iva</a:t>
            </a:r>
            <a:r>
              <a:rPr lang="es-MX" dirty="0" smtClean="0"/>
              <a:t>, cantidad e imagen. </a:t>
            </a:r>
          </a:p>
          <a:p>
            <a:r>
              <a:rPr lang="es-MX" dirty="0" smtClean="0"/>
              <a:t>La idea es que al dar clic, sobre un producto este se vaya sumando a un carrito de compra. El cual muestra la cantidad y el valor total del perdido. Hacer uso de los </a:t>
            </a:r>
            <a:r>
              <a:rPr lang="es-MX" dirty="0" err="1" smtClean="0"/>
              <a:t>hooks</a:t>
            </a:r>
            <a:r>
              <a:rPr lang="es-MX" dirty="0" smtClean="0"/>
              <a:t> y utilizar los </a:t>
            </a:r>
            <a:r>
              <a:rPr lang="es-MX" dirty="0" err="1" smtClean="0"/>
              <a:t>props</a:t>
            </a:r>
            <a:r>
              <a:rPr lang="es-MX" dirty="0" smtClean="0"/>
              <a:t>.</a:t>
            </a:r>
          </a:p>
          <a:p>
            <a:r>
              <a:rPr lang="es-MX" dirty="0" smtClean="0"/>
              <a:t>Realizar una investigación sobre </a:t>
            </a:r>
            <a:r>
              <a:rPr lang="es-MX" dirty="0" err="1" smtClean="0"/>
              <a:t>useMemo</a:t>
            </a:r>
            <a:r>
              <a:rPr lang="es-MX" dirty="0" smtClean="0"/>
              <a:t> y realizar una implementación funcional.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330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Cronograma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75998"/>
            <a:ext cx="9905999" cy="4292981"/>
          </a:xfrm>
        </p:spPr>
        <p:txBody>
          <a:bodyPr>
            <a:normAutofit/>
          </a:bodyPr>
          <a:lstStyle/>
          <a:p>
            <a:r>
              <a:rPr lang="es-MX" dirty="0" smtClean="0"/>
              <a:t>Repaso clases anteriores</a:t>
            </a:r>
          </a:p>
          <a:p>
            <a:r>
              <a:rPr lang="es-MX" dirty="0" smtClean="0"/>
              <a:t>Crear proyecto nuevo: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smtClean="0"/>
              <a:t>clase5 </a:t>
            </a:r>
            <a:r>
              <a:rPr lang="en-US" dirty="0"/>
              <a:t>--template </a:t>
            </a:r>
            <a:r>
              <a:rPr lang="en-US" dirty="0" smtClean="0"/>
              <a:t>typescript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useState</a:t>
            </a:r>
            <a:endParaRPr lang="en-US" dirty="0" smtClean="0"/>
          </a:p>
          <a:p>
            <a:pPr lvl="1"/>
            <a:r>
              <a:rPr lang="en-US" dirty="0" err="1" smtClean="0"/>
              <a:t>useEffect</a:t>
            </a:r>
            <a:endParaRPr lang="en-US" dirty="0" smtClean="0"/>
          </a:p>
          <a:p>
            <a:pPr lvl="1"/>
            <a:r>
              <a:rPr lang="en-US" dirty="0" err="1" smtClean="0"/>
              <a:t>UseRef</a:t>
            </a:r>
            <a:endParaRPr lang="en-US" dirty="0" smtClean="0"/>
          </a:p>
          <a:p>
            <a:pPr lvl="1"/>
            <a:r>
              <a:rPr lang="en-US" dirty="0" smtClean="0"/>
              <a:t>Custom Hook</a:t>
            </a:r>
          </a:p>
        </p:txBody>
      </p:sp>
    </p:spTree>
    <p:extLst>
      <p:ext uri="{BB962C8B-B14F-4D97-AF65-F5344CB8AC3E}">
        <p14:creationId xmlns:p14="http://schemas.microsoft.com/office/powerpoint/2010/main" val="10932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props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Son elementos que nos permiten hacer fluir los datos entre componentes de un proyecto.</a:t>
            </a:r>
          </a:p>
          <a:p>
            <a:r>
              <a:rPr lang="es-MX" dirty="0" smtClean="0"/>
              <a:t>Por lo general dichos componentes van en orden jerárquico, del padre a los hijos.</a:t>
            </a:r>
          </a:p>
          <a:p>
            <a:r>
              <a:rPr lang="es-MX" dirty="0" smtClean="0"/>
              <a:t>Podemos pasar </a:t>
            </a:r>
            <a:r>
              <a:rPr lang="es-MX" dirty="0" err="1" smtClean="0"/>
              <a:t>boolean</a:t>
            </a:r>
            <a:r>
              <a:rPr lang="es-MX" dirty="0" smtClean="0"/>
              <a:t>, </a:t>
            </a:r>
            <a:r>
              <a:rPr lang="es-MX" dirty="0" err="1" smtClean="0"/>
              <a:t>string</a:t>
            </a:r>
            <a:r>
              <a:rPr lang="es-MX" dirty="0" smtClean="0"/>
              <a:t>, funciones, arreglos, etc.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0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Destructuring</a:t>
            </a:r>
            <a:r>
              <a:rPr lang="es-MX" dirty="0" smtClean="0"/>
              <a:t> de los </a:t>
            </a:r>
            <a:r>
              <a:rPr lang="es-MX" dirty="0" err="1" smtClean="0"/>
              <a:t>props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 permite ordenar mi código y dejar con nombres entendibles los </a:t>
            </a:r>
            <a:r>
              <a:rPr lang="es-MX" dirty="0" err="1" smtClean="0"/>
              <a:t>props</a:t>
            </a:r>
            <a:r>
              <a:rPr lang="es-MX" dirty="0" smtClean="0"/>
              <a:t>.</a:t>
            </a:r>
          </a:p>
          <a:p>
            <a:r>
              <a:rPr lang="es-MX" dirty="0" smtClean="0"/>
              <a:t>Estructura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7" y="3759875"/>
            <a:ext cx="4122391" cy="12135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472" y="3717175"/>
            <a:ext cx="4122391" cy="12135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698" y="5208713"/>
            <a:ext cx="3306992" cy="14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Hooks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Desde la versión 16.8 de </a:t>
            </a:r>
            <a:r>
              <a:rPr lang="es-MX" dirty="0" err="1" smtClean="0"/>
              <a:t>reactjs</a:t>
            </a:r>
            <a:r>
              <a:rPr lang="es-MX" dirty="0" smtClean="0"/>
              <a:t>, se creo un concepto que se conoce como </a:t>
            </a:r>
            <a:r>
              <a:rPr lang="es-MX" dirty="0" err="1" smtClean="0"/>
              <a:t>hooks</a:t>
            </a:r>
            <a:r>
              <a:rPr lang="es-MX" dirty="0" smtClean="0"/>
              <a:t>. Estos Permiten actualizar estados dentro de mi código sin necesidad de crear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components</a:t>
            </a:r>
            <a:r>
              <a:rPr lang="es-MX" dirty="0" smtClean="0"/>
              <a:t>.</a:t>
            </a:r>
          </a:p>
          <a:p>
            <a:r>
              <a:rPr lang="es-MX" dirty="0" smtClean="0"/>
              <a:t>Como ventajas, la cantidad de código es menor, es más entendible el concepto de </a:t>
            </a:r>
            <a:r>
              <a:rPr lang="es-MX" dirty="0" err="1" smtClean="0"/>
              <a:t>renderización</a:t>
            </a:r>
            <a:r>
              <a:rPr lang="es-MX" dirty="0" smtClean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62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</a:t>
            </a:r>
            <a:r>
              <a:rPr lang="es-MX" dirty="0" err="1" smtClean="0"/>
              <a:t>hooks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MX" dirty="0" err="1" smtClean="0"/>
              <a:t>Basicos</a:t>
            </a:r>
            <a:endParaRPr lang="es-MX" dirty="0" smtClean="0"/>
          </a:p>
          <a:p>
            <a:pPr lvl="1"/>
            <a:r>
              <a:rPr lang="es-MX" dirty="0" err="1" smtClean="0"/>
              <a:t>useState</a:t>
            </a:r>
            <a:endParaRPr lang="es-MX" dirty="0" smtClean="0"/>
          </a:p>
          <a:p>
            <a:pPr lvl="1"/>
            <a:r>
              <a:rPr lang="es-MX" dirty="0" err="1" smtClean="0"/>
              <a:t>useEffect</a:t>
            </a:r>
            <a:endParaRPr lang="es-CO" dirty="0" smtClean="0"/>
          </a:p>
          <a:p>
            <a:r>
              <a:rPr lang="es-MX" dirty="0" smtClean="0"/>
              <a:t>Avanzados</a:t>
            </a:r>
          </a:p>
          <a:p>
            <a:pPr lvl="1"/>
            <a:r>
              <a:rPr lang="es-MX" dirty="0" err="1" smtClean="0"/>
              <a:t>useContext</a:t>
            </a:r>
            <a:endParaRPr lang="es-MX" dirty="0" smtClean="0"/>
          </a:p>
          <a:p>
            <a:pPr lvl="1"/>
            <a:r>
              <a:rPr lang="es-MX" dirty="0" err="1" smtClean="0"/>
              <a:t>useRef</a:t>
            </a:r>
            <a:endParaRPr lang="es-MX" dirty="0" smtClean="0"/>
          </a:p>
          <a:p>
            <a:pPr lvl="1"/>
            <a:r>
              <a:rPr lang="es-MX" dirty="0" err="1" smtClean="0"/>
              <a:t>useCallback</a:t>
            </a:r>
            <a:endParaRPr lang="es-MX" dirty="0" smtClean="0"/>
          </a:p>
          <a:p>
            <a:pPr lvl="1"/>
            <a:r>
              <a:rPr lang="es-MX" dirty="0" err="1" smtClean="0"/>
              <a:t>useMemo</a:t>
            </a:r>
            <a:endParaRPr lang="es-MX" dirty="0" smtClean="0"/>
          </a:p>
          <a:p>
            <a:pPr lvl="1"/>
            <a:r>
              <a:rPr lang="es-MX" dirty="0" err="1" smtClean="0"/>
              <a:t>useReducer</a:t>
            </a:r>
            <a:endParaRPr lang="es-MX" dirty="0" smtClean="0"/>
          </a:p>
          <a:p>
            <a:pPr lvl="1"/>
            <a:r>
              <a:rPr lang="es-MX" dirty="0" smtClean="0"/>
              <a:t>Entre otros</a:t>
            </a:r>
          </a:p>
          <a:p>
            <a:r>
              <a:rPr lang="es-MX" dirty="0" smtClean="0"/>
              <a:t>Personalizados</a:t>
            </a:r>
          </a:p>
          <a:p>
            <a:pPr lvl="1"/>
            <a:r>
              <a:rPr lang="es-MX" dirty="0" err="1" smtClean="0"/>
              <a:t>useCustom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8938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de los </a:t>
            </a:r>
            <a:r>
              <a:rPr lang="es-MX" dirty="0" err="1" smtClean="0"/>
              <a:t>hooks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</a:t>
            </a:r>
            <a:r>
              <a:rPr lang="es-MX" dirty="0" err="1"/>
              <a:t>Hooks</a:t>
            </a:r>
            <a:r>
              <a:rPr lang="es-MX" dirty="0"/>
              <a:t> son funciones de JavaScript, pero imponen dos reglas adicionales:</a:t>
            </a:r>
          </a:p>
          <a:p>
            <a:r>
              <a:rPr lang="es-MX" dirty="0"/>
              <a:t>Solo llamar </a:t>
            </a:r>
            <a:r>
              <a:rPr lang="es-MX" dirty="0" err="1"/>
              <a:t>Hooks</a:t>
            </a:r>
            <a:r>
              <a:rPr lang="es-MX" dirty="0"/>
              <a:t> </a:t>
            </a:r>
            <a:r>
              <a:rPr lang="es-MX" b="1" dirty="0"/>
              <a:t>en el nivel superior</a:t>
            </a:r>
            <a:r>
              <a:rPr lang="es-MX" dirty="0"/>
              <a:t>. No llames </a:t>
            </a:r>
            <a:r>
              <a:rPr lang="es-MX" dirty="0" err="1"/>
              <a:t>Hooks</a:t>
            </a:r>
            <a:r>
              <a:rPr lang="es-MX" dirty="0"/>
              <a:t> dentro de </a:t>
            </a:r>
            <a:r>
              <a:rPr lang="es-MX" dirty="0" err="1"/>
              <a:t>loops</a:t>
            </a:r>
            <a:r>
              <a:rPr lang="es-MX" dirty="0"/>
              <a:t>, condiciones o funciones anidadas.</a:t>
            </a:r>
          </a:p>
          <a:p>
            <a:r>
              <a:rPr lang="es-MX" dirty="0"/>
              <a:t>Solo llamar </a:t>
            </a:r>
            <a:r>
              <a:rPr lang="es-MX" dirty="0" err="1"/>
              <a:t>Hooks</a:t>
            </a:r>
            <a:r>
              <a:rPr lang="es-MX" dirty="0"/>
              <a:t> </a:t>
            </a:r>
            <a:r>
              <a:rPr lang="es-MX" b="1" dirty="0"/>
              <a:t>desde componentes de función de </a:t>
            </a:r>
            <a:r>
              <a:rPr lang="es-MX" b="1" dirty="0" err="1"/>
              <a:t>React</a:t>
            </a:r>
            <a:r>
              <a:rPr lang="es-MX" dirty="0"/>
              <a:t>. No llames </a:t>
            </a:r>
            <a:r>
              <a:rPr lang="es-MX" dirty="0" err="1"/>
              <a:t>Hooks</a:t>
            </a:r>
            <a:r>
              <a:rPr lang="es-MX" dirty="0"/>
              <a:t> desde las funciones regulares de JavaScript. (Solo hay otro lugar válido para llamar </a:t>
            </a:r>
            <a:r>
              <a:rPr lang="es-MX" dirty="0" err="1"/>
              <a:t>Hooks</a:t>
            </a:r>
            <a:r>
              <a:rPr lang="es-MX" dirty="0"/>
              <a:t>: tus propios </a:t>
            </a:r>
            <a:r>
              <a:rPr lang="es-MX" dirty="0" err="1"/>
              <a:t>Hooks</a:t>
            </a:r>
            <a:r>
              <a:rPr lang="es-MX" dirty="0"/>
              <a:t> </a:t>
            </a:r>
            <a:r>
              <a:rPr lang="es-MX" dirty="0" smtClean="0"/>
              <a:t>personalizados.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417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useState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velocidad se debe mucho a los </a:t>
            </a:r>
            <a:r>
              <a:rPr lang="es-MX" dirty="0" err="1" smtClean="0"/>
              <a:t>state</a:t>
            </a:r>
            <a:r>
              <a:rPr lang="es-MX" dirty="0" smtClean="0"/>
              <a:t>. Por lo tanto el </a:t>
            </a:r>
            <a:r>
              <a:rPr lang="es-MX" dirty="0" err="1" smtClean="0"/>
              <a:t>state</a:t>
            </a:r>
            <a:r>
              <a:rPr lang="es-MX" dirty="0" smtClean="0"/>
              <a:t> es un elemento en memoria que permite la </a:t>
            </a:r>
            <a:r>
              <a:rPr lang="es-MX" dirty="0" err="1" smtClean="0"/>
              <a:t>renderización</a:t>
            </a:r>
            <a:r>
              <a:rPr lang="es-MX" dirty="0" smtClean="0"/>
              <a:t> de la pagina según este vaya cambiando.</a:t>
            </a:r>
          </a:p>
          <a:p>
            <a:pPr marL="0" indent="0">
              <a:buNone/>
            </a:pPr>
            <a:endParaRPr lang="es-MX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08" y="3629819"/>
            <a:ext cx="5362560" cy="7232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427" y="4505459"/>
            <a:ext cx="7638581" cy="9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6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UseEffecT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ejecutar código, luego de que se </a:t>
            </a:r>
            <a:r>
              <a:rPr lang="es-MX" dirty="0" err="1" smtClean="0"/>
              <a:t>renderize</a:t>
            </a:r>
            <a:r>
              <a:rPr lang="es-MX" dirty="0" smtClean="0"/>
              <a:t> la página.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7" y="2896940"/>
            <a:ext cx="7658915" cy="6962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47" y="3914901"/>
            <a:ext cx="3242593" cy="2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5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211</TotalTime>
  <Words>351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CLASE # 5</vt:lpstr>
      <vt:lpstr>Cronograma</vt:lpstr>
      <vt:lpstr>props</vt:lpstr>
      <vt:lpstr>Destructuring de los props</vt:lpstr>
      <vt:lpstr>Hooks</vt:lpstr>
      <vt:lpstr>Tipos de hooks</vt:lpstr>
      <vt:lpstr>Reglas de los hooks</vt:lpstr>
      <vt:lpstr>useState</vt:lpstr>
      <vt:lpstr>UseEffecT</vt:lpstr>
      <vt:lpstr>Usecustom</vt:lpstr>
      <vt:lpstr>useref</vt:lpstr>
      <vt:lpstr>EJercicio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# 5</dc:title>
  <dc:creator>Cuenta Microsoft</dc:creator>
  <cp:lastModifiedBy>Cuenta Microsoft</cp:lastModifiedBy>
  <cp:revision>23</cp:revision>
  <dcterms:created xsi:type="dcterms:W3CDTF">2021-11-22T11:14:01Z</dcterms:created>
  <dcterms:modified xsi:type="dcterms:W3CDTF">2021-11-22T14:45:09Z</dcterms:modified>
</cp:coreProperties>
</file>