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Clase 8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Axios</a:t>
            </a:r>
            <a:r>
              <a:rPr lang="es-MX" dirty="0" smtClean="0"/>
              <a:t> (Apps Restful)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3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Aplicación RESTFUL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REST es un acrónimo de </a:t>
            </a:r>
            <a:r>
              <a:rPr lang="es-MX" dirty="0" err="1"/>
              <a:t>Representational</a:t>
            </a:r>
            <a:r>
              <a:rPr lang="es-MX" dirty="0"/>
              <a:t> State Transfer o transferencia de estado representacional, le agrega una capa muy delgada de complejidad y abstracción a HTTP. Mientras que HTTP es transferencia de archivos, REST se basa en la </a:t>
            </a:r>
            <a:r>
              <a:rPr lang="es-MX" b="1" dirty="0"/>
              <a:t>transferencia de recursos</a:t>
            </a:r>
            <a:r>
              <a:rPr lang="es-MX" dirty="0"/>
              <a:t>.</a:t>
            </a:r>
          </a:p>
          <a:p>
            <a:r>
              <a:rPr lang="es-MX" dirty="0"/>
              <a:t>Una API </a:t>
            </a:r>
            <a:r>
              <a:rPr lang="es-MX" dirty="0" err="1"/>
              <a:t>RESTful</a:t>
            </a:r>
            <a:r>
              <a:rPr lang="es-MX" dirty="0"/>
              <a:t> es una API diseñada con los conceptos de REST:</a:t>
            </a:r>
          </a:p>
          <a:p>
            <a:r>
              <a:rPr lang="es-MX" dirty="0"/>
              <a:t>Recurso: todo dentro de una API </a:t>
            </a:r>
            <a:r>
              <a:rPr lang="es-MX" dirty="0" err="1"/>
              <a:t>RESTful</a:t>
            </a:r>
            <a:r>
              <a:rPr lang="es-MX" dirty="0"/>
              <a:t> debe ser un recurso.</a:t>
            </a:r>
          </a:p>
          <a:p>
            <a:r>
              <a:rPr lang="es-MX" dirty="0"/>
              <a:t>URI: los recursos en REST siempre se manipulan a partir de la URI, identificadores universales de recursos.</a:t>
            </a:r>
          </a:p>
          <a:p>
            <a:r>
              <a:rPr lang="es-MX" dirty="0"/>
              <a:t>Acción: todas las peticiones a tu API </a:t>
            </a:r>
            <a:r>
              <a:rPr lang="es-MX" dirty="0" err="1"/>
              <a:t>RESTful</a:t>
            </a:r>
            <a:r>
              <a:rPr lang="es-MX" dirty="0"/>
              <a:t> deben estar asociadas a uno de los verbos de HTTP: GET para obtener un recurso, POST para escribir un recurso, PUT para modificar un recurso y DELETE para borrarlo.</a:t>
            </a:r>
          </a:p>
          <a:p>
            <a:r>
              <a:rPr lang="es-MX" dirty="0"/>
              <a:t>REST es muy útil cuando:</a:t>
            </a:r>
          </a:p>
          <a:p>
            <a:r>
              <a:rPr lang="es-MX" dirty="0"/>
              <a:t>Las interacciones son simples.</a:t>
            </a:r>
          </a:p>
          <a:p>
            <a:r>
              <a:rPr lang="es-MX" dirty="0"/>
              <a:t>Los recursos de tu hardware son limitados.</a:t>
            </a:r>
          </a:p>
          <a:p>
            <a:r>
              <a:rPr lang="es-MX" dirty="0"/>
              <a:t>No conviene cuando las interacciones son muy complejas.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49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Peticiones HTTP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define un conjunto de </a:t>
            </a:r>
            <a:r>
              <a:rPr lang="es-MX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métodos de petición</a:t>
            </a:r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para indicar la acción que se desea realizar para un recurso determinado. Aunque estos también pueden ser sustantivos, estos métodos de solicitud a veces son llamados </a:t>
            </a:r>
            <a:r>
              <a:rPr lang="es-MX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</a:t>
            </a:r>
            <a:r>
              <a:rPr lang="es-MX" sz="15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verbs</a:t>
            </a:r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Cada uno de ellos implementan una semántica diferente, pero algunas características similares son compartidas por un grupo de ellos: ej. un </a:t>
            </a:r>
            <a:r>
              <a:rPr lang="es-MX" sz="15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r>
              <a:rPr lang="es-MX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sz="15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puede </a:t>
            </a:r>
            <a:r>
              <a:rPr lang="es-MX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 safe, idempotent(en-</a:t>
            </a:r>
            <a:r>
              <a:rPr lang="es-MX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es-MX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o cacheable.</a:t>
            </a:r>
          </a:p>
          <a:p>
            <a:endParaRPr lang="es-MX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El método GET  solicita una representación de un recurso específico. Las peticiones que usan </a:t>
            </a:r>
            <a:r>
              <a:rPr lang="es-MX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 GET sólo deben recuperar datos</a:t>
            </a:r>
            <a:r>
              <a:rPr lang="es-MX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s-MX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</a:t>
            </a:r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El método POST se utiliza para enviar una entidad a un recurso en específico, causando a menudo un cambio en el estado o efectos secundarios en el servidor</a:t>
            </a:r>
            <a:r>
              <a:rPr lang="es-MX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PUT: El modo PUT reemplaza todas las representaciones actuales del recurso de destino con la carga útil de la petición</a:t>
            </a:r>
            <a:r>
              <a:rPr lang="es-MX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s-MX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DELETE: El método DELETE borra un recurso en específico.</a:t>
            </a:r>
            <a:endParaRPr lang="es-CO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Otras peticiones HTTP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Head</a:t>
            </a:r>
          </a:p>
          <a:p>
            <a:r>
              <a:rPr lang="es-MX" dirty="0" err="1" smtClean="0"/>
              <a:t>Connect</a:t>
            </a:r>
            <a:endParaRPr lang="es-MX" dirty="0" smtClean="0"/>
          </a:p>
          <a:p>
            <a:r>
              <a:rPr lang="es-MX" dirty="0" err="1" smtClean="0"/>
              <a:t>Options</a:t>
            </a:r>
            <a:endParaRPr lang="es-MX" dirty="0" smtClean="0"/>
          </a:p>
          <a:p>
            <a:r>
              <a:rPr lang="es-MX" dirty="0" err="1" smtClean="0"/>
              <a:t>Patch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7971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AXIOS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Desde </a:t>
            </a:r>
            <a:r>
              <a:rPr lang="es-MX" dirty="0" err="1" smtClean="0"/>
              <a:t>reactjs</a:t>
            </a:r>
            <a:r>
              <a:rPr lang="es-MX" dirty="0" smtClean="0"/>
              <a:t>, </a:t>
            </a:r>
            <a:r>
              <a:rPr lang="es-MX" dirty="0" err="1" smtClean="0"/>
              <a:t>axios</a:t>
            </a:r>
            <a:r>
              <a:rPr lang="es-MX" dirty="0" smtClean="0"/>
              <a:t> es un cliente HTTP. El cual permite realizar peticiones a una </a:t>
            </a:r>
            <a:r>
              <a:rPr lang="es-MX" dirty="0" err="1" smtClean="0"/>
              <a:t>apí</a:t>
            </a:r>
            <a:r>
              <a:rPr lang="es-MX" dirty="0" smtClean="0"/>
              <a:t> en especifico y obtener resultados de estas.</a:t>
            </a:r>
          </a:p>
          <a:p>
            <a:endParaRPr lang="es-MX" dirty="0"/>
          </a:p>
          <a:p>
            <a:r>
              <a:rPr lang="es-MX" dirty="0" smtClean="0"/>
              <a:t>Instalación: </a:t>
            </a:r>
            <a:r>
              <a:rPr lang="es-MX" dirty="0" err="1" smtClean="0"/>
              <a:t>npm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r>
              <a:rPr lang="es-MX" dirty="0" smtClean="0"/>
              <a:t> </a:t>
            </a:r>
            <a:r>
              <a:rPr lang="es-MX" dirty="0" err="1" smtClean="0"/>
              <a:t>axios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7899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94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Clase 8</vt:lpstr>
      <vt:lpstr>Aplicación RESTFUL</vt:lpstr>
      <vt:lpstr>Peticiones HTTP</vt:lpstr>
      <vt:lpstr>Otras peticiones HTTP</vt:lpstr>
      <vt:lpstr>AXIOS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8</dc:title>
  <dc:creator>Cuenta Microsoft</dc:creator>
  <cp:lastModifiedBy>Cuenta Microsoft</cp:lastModifiedBy>
  <cp:revision>7</cp:revision>
  <dcterms:created xsi:type="dcterms:W3CDTF">2021-11-26T12:47:11Z</dcterms:created>
  <dcterms:modified xsi:type="dcterms:W3CDTF">2021-11-26T14:40:09Z</dcterms:modified>
</cp:coreProperties>
</file>