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8" r:id="rId3"/>
    <p:sldId id="257"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0" d="100"/>
          <a:sy n="80" d="100"/>
        </p:scale>
        <p:origin x="82" y="3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0">
                      <a:schemeClr val="tx1"/>
                    </a:gs>
                    <a:gs pos="68000">
                      <a:srgbClr val="F1F1F1"/>
                    </a:gs>
                    <a:gs pos="100000">
                      <a:schemeClr val="bg1">
                        <a:lumMod val="11000"/>
                        <a:lumOff val="89000"/>
                      </a:schemeClr>
                    </a:gs>
                  </a:gsLst>
                  <a:lin ang="5400000" scaled="1"/>
                  <a:tileRect/>
                </a:gradFill>
                <a:effectLst>
                  <a:outerShdw blurRad="469900" dist="342900" dir="5400000" sy="-20000" rotWithShape="0">
                    <a:prstClr val="black">
                      <a:alpha val="66000"/>
                    </a:prstClr>
                  </a:outerShdw>
                </a:effectLst>
              </a:defRPr>
            </a:lvl1pPr>
          </a:lstStyle>
          <a:p>
            <a:pPr lvl="0" algn="r"/>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vert="horz" lIns="91440" tIns="45720" rIns="91440" bIns="45720" rtlCol="0"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stStyle>
          <a:p>
            <a:pPr marL="0" lvl="0" indent="0" algn="r">
              <a:buNone/>
            </a:pPr>
            <a:r>
              <a:rPr lang="en-US"/>
              <a:t>Click to edit Master subtitle style</a:t>
            </a:r>
            <a:endParaRPr lang="en-US" dirty="0"/>
          </a:p>
        </p:txBody>
      </p:sp>
      <p:sp>
        <p:nvSpPr>
          <p:cNvPr id="7" name="Date Placeholder 6"/>
          <p:cNvSpPr>
            <a:spLocks noGrp="1"/>
          </p:cNvSpPr>
          <p:nvPr>
            <p:ph type="dt" sz="half" idx="10"/>
          </p:nvPr>
        </p:nvSpPr>
        <p:spPr/>
        <p:txBody>
          <a:bodyPr/>
          <a:lstStyle/>
          <a:p>
            <a:fld id="{E9DD52C5-8EB4-4B75-9163-AFEFB80F7D50}" type="datetimeFigureOut">
              <a:rPr lang="en-US" smtClean="0"/>
              <a:t>7/25/2019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6728E7-E2D5-4FD4-A9AD-3AD639668E75}" type="slidenum">
              <a:rPr lang="en-US" smtClean="0"/>
              <a:t>‹#›</a:t>
            </a:fld>
            <a:endParaRPr lang="en-US"/>
          </a:p>
        </p:txBody>
      </p:sp>
    </p:spTree>
    <p:extLst>
      <p:ext uri="{BB962C8B-B14F-4D97-AF65-F5344CB8AC3E}">
        <p14:creationId xmlns:p14="http://schemas.microsoft.com/office/powerpoint/2010/main" val="288523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DD52C5-8EB4-4B75-9163-AFEFB80F7D50}" type="datetimeFigureOut">
              <a:rPr lang="en-US" smtClean="0"/>
              <a:t>7/25/2019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6728E7-E2D5-4FD4-A9AD-3AD639668E75}" type="slidenum">
              <a:rPr lang="en-US" smtClean="0"/>
              <a:t>‹#›</a:t>
            </a:fld>
            <a:endParaRPr lang="en-US"/>
          </a:p>
        </p:txBody>
      </p:sp>
    </p:spTree>
    <p:extLst>
      <p:ext uri="{BB962C8B-B14F-4D97-AF65-F5344CB8AC3E}">
        <p14:creationId xmlns:p14="http://schemas.microsoft.com/office/powerpoint/2010/main" val="1741180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DD52C5-8EB4-4B75-9163-AFEFB80F7D50}" type="datetimeFigureOut">
              <a:rPr lang="en-US" smtClean="0"/>
              <a:t>7/25/2019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6728E7-E2D5-4FD4-A9AD-3AD639668E75}" type="slidenum">
              <a:rPr lang="en-US" smtClean="0"/>
              <a:t>‹#›</a:t>
            </a:fld>
            <a:endParaRPr lang="en-US"/>
          </a:p>
        </p:txBody>
      </p:sp>
    </p:spTree>
    <p:extLst>
      <p:ext uri="{BB962C8B-B14F-4D97-AF65-F5344CB8AC3E}">
        <p14:creationId xmlns:p14="http://schemas.microsoft.com/office/powerpoint/2010/main" val="41033838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DD52C5-8EB4-4B75-9163-AFEFB80F7D50}" type="datetimeFigureOut">
              <a:rPr lang="en-US" smtClean="0"/>
              <a:t>7/25/2019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6728E7-E2D5-4FD4-A9AD-3AD639668E75}"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935980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DD52C5-8EB4-4B75-9163-AFEFB80F7D50}" type="datetimeFigureOut">
              <a:rPr lang="en-US" smtClean="0"/>
              <a:t>7/25/2019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6728E7-E2D5-4FD4-A9AD-3AD639668E75}" type="slidenum">
              <a:rPr lang="en-US" smtClean="0"/>
              <a:t>‹#›</a:t>
            </a:fld>
            <a:endParaRPr lang="en-US"/>
          </a:p>
        </p:txBody>
      </p:sp>
    </p:spTree>
    <p:extLst>
      <p:ext uri="{BB962C8B-B14F-4D97-AF65-F5344CB8AC3E}">
        <p14:creationId xmlns:p14="http://schemas.microsoft.com/office/powerpoint/2010/main" val="22263609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9DD52C5-8EB4-4B75-9163-AFEFB80F7D50}" type="datetimeFigureOut">
              <a:rPr lang="en-US" smtClean="0"/>
              <a:t>7/25/2019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6728E7-E2D5-4FD4-A9AD-3AD639668E75}" type="slidenum">
              <a:rPr lang="en-US" smtClean="0"/>
              <a:t>‹#›</a:t>
            </a:fld>
            <a:endParaRPr lang="en-US"/>
          </a:p>
        </p:txBody>
      </p:sp>
    </p:spTree>
    <p:extLst>
      <p:ext uri="{BB962C8B-B14F-4D97-AF65-F5344CB8AC3E}">
        <p14:creationId xmlns:p14="http://schemas.microsoft.com/office/powerpoint/2010/main" val="26317791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9DD52C5-8EB4-4B75-9163-AFEFB80F7D50}" type="datetimeFigureOut">
              <a:rPr lang="en-US" smtClean="0"/>
              <a:t>7/25/2019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6728E7-E2D5-4FD4-A9AD-3AD639668E75}" type="slidenum">
              <a:rPr lang="en-US" smtClean="0"/>
              <a:t>‹#›</a:t>
            </a:fld>
            <a:endParaRPr lang="en-US"/>
          </a:p>
        </p:txBody>
      </p:sp>
    </p:spTree>
    <p:extLst>
      <p:ext uri="{BB962C8B-B14F-4D97-AF65-F5344CB8AC3E}">
        <p14:creationId xmlns:p14="http://schemas.microsoft.com/office/powerpoint/2010/main" val="18829310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DD52C5-8EB4-4B75-9163-AFEFB80F7D50}" type="datetimeFigureOut">
              <a:rPr lang="en-US" smtClean="0"/>
              <a:t>7/25/2019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6728E7-E2D5-4FD4-A9AD-3AD639668E75}" type="slidenum">
              <a:rPr lang="en-US" smtClean="0"/>
              <a:t>‹#›</a:t>
            </a:fld>
            <a:endParaRPr lang="en-US"/>
          </a:p>
        </p:txBody>
      </p:sp>
    </p:spTree>
    <p:extLst>
      <p:ext uri="{BB962C8B-B14F-4D97-AF65-F5344CB8AC3E}">
        <p14:creationId xmlns:p14="http://schemas.microsoft.com/office/powerpoint/2010/main" val="18224451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DD52C5-8EB4-4B75-9163-AFEFB80F7D50}" type="datetimeFigureOut">
              <a:rPr lang="en-US" smtClean="0"/>
              <a:t>7/25/2019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6728E7-E2D5-4FD4-A9AD-3AD639668E75}" type="slidenum">
              <a:rPr lang="en-US" smtClean="0"/>
              <a:t>‹#›</a:t>
            </a:fld>
            <a:endParaRPr lang="en-US"/>
          </a:p>
        </p:txBody>
      </p:sp>
    </p:spTree>
    <p:extLst>
      <p:ext uri="{BB962C8B-B14F-4D97-AF65-F5344CB8AC3E}">
        <p14:creationId xmlns:p14="http://schemas.microsoft.com/office/powerpoint/2010/main" val="3822352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DD52C5-8EB4-4B75-9163-AFEFB80F7D50}" type="datetimeFigureOut">
              <a:rPr lang="en-US" smtClean="0"/>
              <a:t>7/25/2019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6728E7-E2D5-4FD4-A9AD-3AD639668E75}" type="slidenum">
              <a:rPr lang="en-US" smtClean="0"/>
              <a:t>‹#›</a:t>
            </a:fld>
            <a:endParaRPr lang="en-US"/>
          </a:p>
        </p:txBody>
      </p:sp>
    </p:spTree>
    <p:extLst>
      <p:ext uri="{BB962C8B-B14F-4D97-AF65-F5344CB8AC3E}">
        <p14:creationId xmlns:p14="http://schemas.microsoft.com/office/powerpoint/2010/main" val="4213882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32000"/>
                        <a:lumOff val="68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DD52C5-8EB4-4B75-9163-AFEFB80F7D50}" type="datetimeFigureOut">
              <a:rPr lang="en-US" smtClean="0"/>
              <a:t>7/25/2019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6728E7-E2D5-4FD4-A9AD-3AD639668E75}" type="slidenum">
              <a:rPr lang="en-US" smtClean="0"/>
              <a:t>‹#›</a:t>
            </a:fld>
            <a:endParaRPr lang="en-US"/>
          </a:p>
        </p:txBody>
      </p:sp>
    </p:spTree>
    <p:extLst>
      <p:ext uri="{BB962C8B-B14F-4D97-AF65-F5344CB8AC3E}">
        <p14:creationId xmlns:p14="http://schemas.microsoft.com/office/powerpoint/2010/main" val="1491854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DD52C5-8EB4-4B75-9163-AFEFB80F7D50}" type="datetimeFigureOut">
              <a:rPr lang="en-US" smtClean="0"/>
              <a:t>7/25/2019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6728E7-E2D5-4FD4-A9AD-3AD639668E75}" type="slidenum">
              <a:rPr lang="en-US" smtClean="0"/>
              <a:t>‹#›</a:t>
            </a:fld>
            <a:endParaRPr lang="en-US"/>
          </a:p>
        </p:txBody>
      </p:sp>
    </p:spTree>
    <p:extLst>
      <p:ext uri="{BB962C8B-B14F-4D97-AF65-F5344CB8AC3E}">
        <p14:creationId xmlns:p14="http://schemas.microsoft.com/office/powerpoint/2010/main" val="3659100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DD52C5-8EB4-4B75-9163-AFEFB80F7D50}" type="datetimeFigureOut">
              <a:rPr lang="en-US" smtClean="0"/>
              <a:t>7/25/2019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6728E7-E2D5-4FD4-A9AD-3AD639668E75}" type="slidenum">
              <a:rPr lang="en-US" smtClean="0"/>
              <a:t>‹#›</a:t>
            </a:fld>
            <a:endParaRPr lang="en-US"/>
          </a:p>
        </p:txBody>
      </p:sp>
    </p:spTree>
    <p:extLst>
      <p:ext uri="{BB962C8B-B14F-4D97-AF65-F5344CB8AC3E}">
        <p14:creationId xmlns:p14="http://schemas.microsoft.com/office/powerpoint/2010/main" val="946548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DD52C5-8EB4-4B75-9163-AFEFB80F7D50}" type="datetimeFigureOut">
              <a:rPr lang="en-US" smtClean="0"/>
              <a:t>7/25/2019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6728E7-E2D5-4FD4-A9AD-3AD639668E75}" type="slidenum">
              <a:rPr lang="en-US" smtClean="0"/>
              <a:t>‹#›</a:t>
            </a:fld>
            <a:endParaRPr lang="en-US"/>
          </a:p>
        </p:txBody>
      </p:sp>
    </p:spTree>
    <p:extLst>
      <p:ext uri="{BB962C8B-B14F-4D97-AF65-F5344CB8AC3E}">
        <p14:creationId xmlns:p14="http://schemas.microsoft.com/office/powerpoint/2010/main" val="1557695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DD52C5-8EB4-4B75-9163-AFEFB80F7D50}" type="datetimeFigureOut">
              <a:rPr lang="en-US" smtClean="0"/>
              <a:t>7/25/2019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6728E7-E2D5-4FD4-A9AD-3AD639668E75}" type="slidenum">
              <a:rPr lang="en-US" smtClean="0"/>
              <a:t>‹#›</a:t>
            </a:fld>
            <a:endParaRPr lang="en-US"/>
          </a:p>
        </p:txBody>
      </p:sp>
    </p:spTree>
    <p:extLst>
      <p:ext uri="{BB962C8B-B14F-4D97-AF65-F5344CB8AC3E}">
        <p14:creationId xmlns:p14="http://schemas.microsoft.com/office/powerpoint/2010/main" val="2683485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DD52C5-8EB4-4B75-9163-AFEFB80F7D50}" type="datetimeFigureOut">
              <a:rPr lang="en-US" smtClean="0"/>
              <a:t>7/25/2019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6728E7-E2D5-4FD4-A9AD-3AD639668E75}" type="slidenum">
              <a:rPr lang="en-US" smtClean="0"/>
              <a:t>‹#›</a:t>
            </a:fld>
            <a:endParaRPr lang="en-US"/>
          </a:p>
        </p:txBody>
      </p:sp>
    </p:spTree>
    <p:extLst>
      <p:ext uri="{BB962C8B-B14F-4D97-AF65-F5344CB8AC3E}">
        <p14:creationId xmlns:p14="http://schemas.microsoft.com/office/powerpoint/2010/main" val="160571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DD52C5-8EB4-4B75-9163-AFEFB80F7D50}" type="datetimeFigureOut">
              <a:rPr lang="en-US" smtClean="0"/>
              <a:t>7/25/2019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6728E7-E2D5-4FD4-A9AD-3AD639668E75}" type="slidenum">
              <a:rPr lang="en-US" smtClean="0"/>
              <a:t>‹#›</a:t>
            </a:fld>
            <a:endParaRPr lang="en-US"/>
          </a:p>
        </p:txBody>
      </p:sp>
    </p:spTree>
    <p:extLst>
      <p:ext uri="{BB962C8B-B14F-4D97-AF65-F5344CB8AC3E}">
        <p14:creationId xmlns:p14="http://schemas.microsoft.com/office/powerpoint/2010/main" val="4061429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E9DD52C5-8EB4-4B75-9163-AFEFB80F7D50}" type="datetimeFigureOut">
              <a:rPr lang="en-US" smtClean="0"/>
              <a:t>7/25/2019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896728E7-E2D5-4FD4-A9AD-3AD639668E75}" type="slidenum">
              <a:rPr lang="en-US" smtClean="0"/>
              <a:t>‹#›</a:t>
            </a:fld>
            <a:endParaRPr lang="en-US"/>
          </a:p>
        </p:txBody>
      </p:sp>
    </p:spTree>
    <p:extLst>
      <p:ext uri="{BB962C8B-B14F-4D97-AF65-F5344CB8AC3E}">
        <p14:creationId xmlns:p14="http://schemas.microsoft.com/office/powerpoint/2010/main" val="2184827604"/>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13000"/>
                  <a:lumOff val="87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F41BD678-0675-4001-BEE3-78916ADDE5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8750" y="1600200"/>
            <a:ext cx="1063754" cy="1728220"/>
          </a:xfrm>
          <a:prstGeom prst="rect">
            <a:avLst/>
          </a:prstGeom>
        </p:spPr>
      </p:pic>
      <p:pic>
        <p:nvPicPr>
          <p:cNvPr id="7" name="Picture 6">
            <a:extLst>
              <a:ext uri="{FF2B5EF4-FFF2-40B4-BE49-F238E27FC236}">
                <a16:creationId xmlns:a16="http://schemas.microsoft.com/office/drawing/2014/main" id="{9833F753-7EAD-44C6-AE2B-51FA9889CD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2494" y="1600200"/>
            <a:ext cx="935738" cy="1697739"/>
          </a:xfrm>
          <a:prstGeom prst="rect">
            <a:avLst/>
          </a:prstGeom>
        </p:spPr>
      </p:pic>
      <p:pic>
        <p:nvPicPr>
          <p:cNvPr id="9" name="Picture 8" descr="A picture containing vector graphics&#10;&#10;Description automatically generated">
            <a:extLst>
              <a:ext uri="{FF2B5EF4-FFF2-40B4-BE49-F238E27FC236}">
                <a16:creationId xmlns:a16="http://schemas.microsoft.com/office/drawing/2014/main" id="{B9DDD521-790E-4769-81A2-584F6A31FF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3022" y="1594103"/>
            <a:ext cx="1136906" cy="1697739"/>
          </a:xfrm>
          <a:prstGeom prst="rect">
            <a:avLst/>
          </a:prstGeom>
        </p:spPr>
      </p:pic>
      <p:pic>
        <p:nvPicPr>
          <p:cNvPr id="11" name="Picture 10" descr="A close up of a logo&#10;&#10;Description automatically generated">
            <a:extLst>
              <a:ext uri="{FF2B5EF4-FFF2-40B4-BE49-F238E27FC236}">
                <a16:creationId xmlns:a16="http://schemas.microsoft.com/office/drawing/2014/main" id="{041DE98E-3999-45BB-BE0C-70441703B9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10446" y="1615441"/>
            <a:ext cx="905258" cy="1712979"/>
          </a:xfrm>
          <a:prstGeom prst="rect">
            <a:avLst/>
          </a:prstGeom>
        </p:spPr>
      </p:pic>
      <p:pic>
        <p:nvPicPr>
          <p:cNvPr id="13" name="Picture 12">
            <a:extLst>
              <a:ext uri="{FF2B5EF4-FFF2-40B4-BE49-F238E27FC236}">
                <a16:creationId xmlns:a16="http://schemas.microsoft.com/office/drawing/2014/main" id="{088FDA8B-A629-4F59-9D25-1329BD7E17C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61710" y="1600200"/>
            <a:ext cx="868682" cy="1685547"/>
          </a:xfrm>
          <a:prstGeom prst="rect">
            <a:avLst/>
          </a:prstGeom>
        </p:spPr>
      </p:pic>
      <p:sp>
        <p:nvSpPr>
          <p:cNvPr id="14" name="TextBox 13">
            <a:extLst>
              <a:ext uri="{FF2B5EF4-FFF2-40B4-BE49-F238E27FC236}">
                <a16:creationId xmlns:a16="http://schemas.microsoft.com/office/drawing/2014/main" id="{EA09A7D5-C3BB-4805-BA17-A936717781CE}"/>
              </a:ext>
            </a:extLst>
          </p:cNvPr>
          <p:cNvSpPr txBox="1"/>
          <p:nvPr/>
        </p:nvSpPr>
        <p:spPr>
          <a:xfrm>
            <a:off x="676276" y="4436507"/>
            <a:ext cx="11353800" cy="523220"/>
          </a:xfrm>
          <a:prstGeom prst="rect">
            <a:avLst/>
          </a:prstGeom>
          <a:noFill/>
        </p:spPr>
        <p:txBody>
          <a:bodyPr wrap="square" rtlCol="0">
            <a:spAutoFit/>
          </a:bodyPr>
          <a:lstStyle/>
          <a:p>
            <a:r>
              <a:rPr lang="en-US" sz="2800" dirty="0"/>
              <a:t>When you want to meet a friend halfway but can’t decide on where to go….</a:t>
            </a:r>
          </a:p>
        </p:txBody>
      </p:sp>
    </p:spTree>
    <p:extLst>
      <p:ext uri="{BB962C8B-B14F-4D97-AF65-F5344CB8AC3E}">
        <p14:creationId xmlns:p14="http://schemas.microsoft.com/office/powerpoint/2010/main" val="1262422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indoor, sitting&#10;&#10;Description automatically generated">
            <a:extLst>
              <a:ext uri="{FF2B5EF4-FFF2-40B4-BE49-F238E27FC236}">
                <a16:creationId xmlns:a16="http://schemas.microsoft.com/office/drawing/2014/main" id="{220F97A3-1CFA-4447-8A7F-104077619F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1157" y="272621"/>
            <a:ext cx="8106032" cy="3457729"/>
          </a:xfrm>
          <a:prstGeom prst="rect">
            <a:avLst/>
          </a:prstGeom>
        </p:spPr>
      </p:pic>
      <p:sp>
        <p:nvSpPr>
          <p:cNvPr id="6" name="TextBox 5">
            <a:extLst>
              <a:ext uri="{FF2B5EF4-FFF2-40B4-BE49-F238E27FC236}">
                <a16:creationId xmlns:a16="http://schemas.microsoft.com/office/drawing/2014/main" id="{526EA862-87CD-4006-9992-014AEC2D1D2D}"/>
              </a:ext>
            </a:extLst>
          </p:cNvPr>
          <p:cNvSpPr txBox="1"/>
          <p:nvPr/>
        </p:nvSpPr>
        <p:spPr>
          <a:xfrm>
            <a:off x="1841157" y="4003589"/>
            <a:ext cx="8106032" cy="1477328"/>
          </a:xfrm>
          <a:prstGeom prst="rect">
            <a:avLst/>
          </a:prstGeom>
          <a:noFill/>
        </p:spPr>
        <p:txBody>
          <a:bodyPr wrap="square" rtlCol="0">
            <a:spAutoFit/>
          </a:bodyPr>
          <a:lstStyle/>
          <a:p>
            <a:r>
              <a:rPr lang="en-US" dirty="0"/>
              <a:t>The Spot takes two addresses:</a:t>
            </a:r>
          </a:p>
          <a:p>
            <a:r>
              <a:rPr lang="en-US" dirty="0"/>
              <a:t>One for yourself, and one for your friend</a:t>
            </a:r>
          </a:p>
          <a:p>
            <a:r>
              <a:rPr lang="en-US" dirty="0"/>
              <a:t>The app will find the center point between the two of you, which you can give the search radius of, as well as choose the type of venue you want in terms of Restaurant, Cafes and Bars. </a:t>
            </a:r>
          </a:p>
        </p:txBody>
      </p:sp>
    </p:spTree>
    <p:extLst>
      <p:ext uri="{BB962C8B-B14F-4D97-AF65-F5344CB8AC3E}">
        <p14:creationId xmlns:p14="http://schemas.microsoft.com/office/powerpoint/2010/main" val="932599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large, monitor, indoor&#10;&#10;Description automatically generated">
            <a:extLst>
              <a:ext uri="{FF2B5EF4-FFF2-40B4-BE49-F238E27FC236}">
                <a16:creationId xmlns:a16="http://schemas.microsoft.com/office/drawing/2014/main" id="{01FD9EA1-0233-46A3-822B-8365F1894F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2193" y="2866769"/>
            <a:ext cx="8667614" cy="3227747"/>
          </a:xfrm>
          <a:prstGeom prst="rect">
            <a:avLst/>
          </a:prstGeom>
        </p:spPr>
      </p:pic>
      <p:sp>
        <p:nvSpPr>
          <p:cNvPr id="6" name="TextBox 5">
            <a:extLst>
              <a:ext uri="{FF2B5EF4-FFF2-40B4-BE49-F238E27FC236}">
                <a16:creationId xmlns:a16="http://schemas.microsoft.com/office/drawing/2014/main" id="{37F20BE2-1616-46B2-9B9D-B3DEB04FFDA6}"/>
              </a:ext>
            </a:extLst>
          </p:cNvPr>
          <p:cNvSpPr txBox="1"/>
          <p:nvPr/>
        </p:nvSpPr>
        <p:spPr>
          <a:xfrm>
            <a:off x="1762193" y="488864"/>
            <a:ext cx="8773297" cy="1200329"/>
          </a:xfrm>
          <a:prstGeom prst="rect">
            <a:avLst/>
          </a:prstGeom>
          <a:noFill/>
        </p:spPr>
        <p:txBody>
          <a:bodyPr wrap="square" rtlCol="0">
            <a:spAutoFit/>
          </a:bodyPr>
          <a:lstStyle/>
          <a:p>
            <a:r>
              <a:rPr lang="en-US" dirty="0"/>
              <a:t>After clicking submit , your map, which is below the form, will populate your position as well as your friends.</a:t>
            </a:r>
          </a:p>
          <a:p>
            <a:r>
              <a:rPr lang="en-US" dirty="0"/>
              <a:t>On top of this, between the two user locators, will be markers showing potential places you can choose from based on the choices that you selected in the form. </a:t>
            </a:r>
          </a:p>
        </p:txBody>
      </p:sp>
    </p:spTree>
    <p:extLst>
      <p:ext uri="{BB962C8B-B14F-4D97-AF65-F5344CB8AC3E}">
        <p14:creationId xmlns:p14="http://schemas.microsoft.com/office/powerpoint/2010/main" val="4068557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screenshot of a computer screen&#10;&#10;Description automatically generated">
            <a:extLst>
              <a:ext uri="{FF2B5EF4-FFF2-40B4-BE49-F238E27FC236}">
                <a16:creationId xmlns:a16="http://schemas.microsoft.com/office/drawing/2014/main" id="{10D46983-D243-4146-B8FB-61827F7CC3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0265" y="2458994"/>
            <a:ext cx="8736226" cy="3693771"/>
          </a:xfrm>
          <a:prstGeom prst="rect">
            <a:avLst/>
          </a:prstGeom>
        </p:spPr>
      </p:pic>
      <p:sp>
        <p:nvSpPr>
          <p:cNvPr id="10" name="TextBox 9">
            <a:extLst>
              <a:ext uri="{FF2B5EF4-FFF2-40B4-BE49-F238E27FC236}">
                <a16:creationId xmlns:a16="http://schemas.microsoft.com/office/drawing/2014/main" id="{6D7D1EE5-A367-4E56-91F5-A899A2199C9E}"/>
              </a:ext>
            </a:extLst>
          </p:cNvPr>
          <p:cNvSpPr txBox="1"/>
          <p:nvPr/>
        </p:nvSpPr>
        <p:spPr>
          <a:xfrm>
            <a:off x="1810265" y="1248033"/>
            <a:ext cx="8946292" cy="923330"/>
          </a:xfrm>
          <a:prstGeom prst="rect">
            <a:avLst/>
          </a:prstGeom>
          <a:noFill/>
        </p:spPr>
        <p:txBody>
          <a:bodyPr wrap="square" rtlCol="0">
            <a:spAutoFit/>
          </a:bodyPr>
          <a:lstStyle/>
          <a:p>
            <a:r>
              <a:rPr lang="en-US" dirty="0"/>
              <a:t>Below the map a table will populate with a list of all the places within the search radius that you provided earlier.</a:t>
            </a:r>
          </a:p>
          <a:p>
            <a:r>
              <a:rPr lang="en-US" dirty="0"/>
              <a:t>Along with the name of the places, you can see the address as well</a:t>
            </a:r>
          </a:p>
        </p:txBody>
      </p:sp>
    </p:spTree>
    <p:extLst>
      <p:ext uri="{BB962C8B-B14F-4D97-AF65-F5344CB8AC3E}">
        <p14:creationId xmlns:p14="http://schemas.microsoft.com/office/powerpoint/2010/main" val="1827895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C97C949-1C9E-4490-826E-5E98556898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0583" y="3141460"/>
            <a:ext cx="7994822" cy="2979578"/>
          </a:xfrm>
          <a:prstGeom prst="rect">
            <a:avLst/>
          </a:prstGeom>
        </p:spPr>
      </p:pic>
    </p:spTree>
    <p:extLst>
      <p:ext uri="{BB962C8B-B14F-4D97-AF65-F5344CB8AC3E}">
        <p14:creationId xmlns:p14="http://schemas.microsoft.com/office/powerpoint/2010/main" val="770419889"/>
      </p:ext>
    </p:extLst>
  </p:cSld>
  <p:clrMapOvr>
    <a:masterClrMapping/>
  </p:clrMapOvr>
</p:sld>
</file>

<file path=ppt/theme/theme1.xml><?xml version="1.0" encoding="utf-8"?>
<a:theme xmlns:a="http://schemas.openxmlformats.org/drawingml/2006/main" name="Depth">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47428100-C732-4B2E-A30A-5273F581A0FA}"/>
    </a:ext>
  </a:extLst>
</a:theme>
</file>

<file path=docProps/app.xml><?xml version="1.0" encoding="utf-8"?>
<Properties xmlns="http://schemas.openxmlformats.org/officeDocument/2006/extended-properties" xmlns:vt="http://schemas.openxmlformats.org/officeDocument/2006/docPropsVTypes">
  <Template>TM04033923[[fn=Depth]]</Template>
  <TotalTime>31</TotalTime>
  <Words>165</Words>
  <Application>Microsoft Office PowerPoint</Application>
  <PresentationFormat>Widescreen</PresentationFormat>
  <Paragraphs>8</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Corbel</vt:lpstr>
      <vt:lpstr>Depth</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Joe Castillo</dc:creator>
  <cp:lastModifiedBy>Joe Castillo</cp:lastModifiedBy>
  <cp:revision>3</cp:revision>
  <dcterms:created xsi:type="dcterms:W3CDTF">2019-07-25T23:51:01Z</dcterms:created>
  <dcterms:modified xsi:type="dcterms:W3CDTF">2019-07-26T00:22:25Z</dcterms:modified>
</cp:coreProperties>
</file>