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E0552C-BD7A-4E50-8B2E-23ED0800D131}">
  <a:tblStyle styleId="{77E0552C-BD7A-4E50-8B2E-23ED0800D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e817e4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e817e4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e817e48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e817e48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404b08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404b08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404b08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404b08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404b08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404b08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e817e4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e817e4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e817e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e817e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e817e4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e817e4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e817e4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e817e4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e817e4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e817e4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e817e4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e817e4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e817e4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e817e4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e817e4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e817e4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e817e4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e817e4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Student Outcomes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Top positive and negative coefficients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well as three neutral coefficients.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25" y="1674388"/>
            <a:ext cx="8175149" cy="31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Precision and Recall for different models</a:t>
            </a: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80673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{77E0552C-BD7A-4E50-8B2E-23ED0800D131}</a:tableStyleId>
              </a:tblPr>
              <a:tblGrid>
                <a:gridCol w="2510175"/>
                <a:gridCol w="2510175"/>
                <a:gridCol w="2510175"/>
              </a:tblGrid>
              <a:tr h="51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Model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Precision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Recall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42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Baseline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0.32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0.40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42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Balanced Class Weights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0.28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0.47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42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Random Undersampling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0.20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0.62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42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Random Oversampling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0.30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0.45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42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 Score Optimization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0.56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0.29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85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Balanced Class weights and F1 Score Optimization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0.27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0.69</a:t>
                      </a:r>
                      <a:endParaRPr b="1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Recommendations - Example: Recall 80%, Precision 25%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 school of 725 students will have approximately 100 potential dropouts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80% recall means that 80 out of the 100 dropouts are identified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25% precision means that 320 students are identified as potential dropouts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is nearly 45% rather than 15% of the student population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would be a good route for a school if the intervention were aimed at entire grades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Recommendations - Example: 50% Recall, 40% Precision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50% recall means that 50 out of 100 dropouts are identified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40% precision means that 125 students are identified as potential dropouts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These are more manageable numbers for a targeted intervention meant to treat students in small groups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An even more precise model would focus on a handful of students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Recommendations - Best of both worlds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</a:t>
            </a:r>
            <a:r>
              <a:rPr lang="en" sz="1400">
                <a:solidFill>
                  <a:schemeClr val="dk1"/>
                </a:solidFill>
              </a:rPr>
              <a:t>e strongly recommend including humans as part of the workflow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Combining human scanning, and knowledge of students as individuals, achieves the best of both worlds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can attempt a high recall model to narrow down the list of possible dropouts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teachers, counselors, and administrators familiar with the student to increase the precision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Restricted Use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detailed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School level data as well as student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Partner with schools and districts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Anomaly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selection and interaction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out of high school carries a high cost to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‘stay in school’ messaging is likely less effective than more targeted interventions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Schools and districts are under pressure to increase graduation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dropout rates can hurt school climate and teacher morale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Science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like to classify students into ‘dropout’ and ‘non-dropout’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like to assign a probability of dropout to each student.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Data from the National Center for Education Statistics (NCES)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Longitudinal study of 2009-2016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Followed about 23,000 ninth graders starting in 2009 over seven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 sample design was used to make sure that the survey population was represented of the US as a whole.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version with certain data labeled ‘suppressed’ is freely available without permission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contained in several formats (like R and STATA), including CVS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importing survey answers, also import weight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import documentation text which connects the numbers present in the data tables with the corresponding answers to survey 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500" y="445025"/>
            <a:ext cx="5489500" cy="40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11700" y="1017725"/>
            <a:ext cx="29853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Outcomes as listed on student trascripts gives very rosy outlook.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students that end with ‘dropout’ on their transcript is 20 thousand out of about 4.2 million freshman.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number of ‘unknown status’ students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5154300" y="854550"/>
            <a:ext cx="36780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we look at dropout as reported by students and parents, we see that a much greater number of students have dropped 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Starting with the original cohort’s junior year, we see that more students dropped out of high school each year.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 the 2013 ‘have you ever dropped out of high school’ question as labels for dropout/non-dropout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017725"/>
            <a:ext cx="4842761" cy="3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Model - Logistic Regression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is a highly interpretable model, useful in categorization.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model fits the given data using a logit function that takes on values ‘0’ and ‘1’, as well as values in between.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coefficients created by the model are related to the change in the odds that the correct class is ‘1’ for a unit change in the dependent variable.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429216"/>
            <a:ext cx="4260300" cy="286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Continuous Data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can be used to model data that takes on two values.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the independent variable is continuous, a smooth curve can be drawn.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curve represents the probability that the correct class is ‘1’.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429216"/>
            <a:ext cx="4260300" cy="286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Discrete Data</a:t>
            </a:r>
            <a:endParaRPr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can also model discrete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model predicts the probability that each value of the independent variable is ‘1’.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predicted probabilities for the independent variable no longer have meaning.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0350"/>
            <a:ext cx="4167625" cy="28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