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1d478d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1d478d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1d478d2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1d478d2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1d478d2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1d478d2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1d478d2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1d478d2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1d478d2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1d478d2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Dictatorsh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jp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ritannica.com/topic/coup-detat" TargetMode="External"/><Relationship Id="rId4" Type="http://schemas.openxmlformats.org/officeDocument/2006/relationships/hyperlink" Target="https://en.wikipedia.org/wiki/Coup_d%27%C3%A9tat" TargetMode="External"/><Relationship Id="rId5" Type="http://schemas.openxmlformats.org/officeDocument/2006/relationships/hyperlink" Target="http://www.uky.edu/~clthyn2/coup_data/powell_thyne_coups_final.txt" TargetMode="External"/><Relationship Id="rId6" Type="http://schemas.openxmlformats.org/officeDocument/2006/relationships/hyperlink" Target="https://www.macrotrend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ANTI-COUP HACKATHON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200"/>
              <a:t>%98.2 Computer Engineers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Group Members: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Ulaş Mezin(Leader)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Busenur Aktılav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Cemal İhsan Sofuoğlu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Onur Karakoç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COUP?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coup is the sudden,violent overthrow of an existing government by a small group.</a:t>
            </a:r>
            <a:r>
              <a:rPr baseline="30000" lang="tr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tr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4 types of coup which are listed as the following : </a:t>
            </a:r>
            <a:r>
              <a:rPr baseline="30000" lang="tr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arenR"/>
            </a:pPr>
            <a:r>
              <a:rPr lang="tr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Failed coup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arenR"/>
            </a:pPr>
            <a:r>
              <a:rPr lang="tr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regime change, such as when a leader is illegally shuffled out of power without changing the identity of the group in power or the rules for governing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arenR"/>
            </a:pPr>
            <a:r>
              <a:rPr lang="tr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Replacement of incumbent </a:t>
            </a:r>
            <a:r>
              <a:rPr lang="tr" sz="11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dictatorship</a:t>
            </a:r>
            <a:r>
              <a:rPr lang="tr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another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tr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Ouster of the dictatorship followed by democratization (also called "democratic coups")</a:t>
            </a:r>
            <a:endParaRPr baseline="30000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CAUSES OF COUP</a:t>
            </a:r>
            <a:r>
              <a:rPr b="0" baseline="30000" lang="tr" sz="15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[3]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39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 and Background Causes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 coups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 development/wealth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Regime legitimacy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 of civil society</a:t>
            </a:r>
            <a:r>
              <a:rPr b="1"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188425" y="2078875"/>
            <a:ext cx="339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Term Triggering </a:t>
            </a:r>
            <a:r>
              <a:rPr b="1"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Military popularity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 crisis or decline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Domestic political crisis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 PREDICT COUP RISK?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925" y="3544498"/>
            <a:ext cx="925700" cy="9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701" y="3582712"/>
            <a:ext cx="886051" cy="8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850650" y="2047500"/>
            <a:ext cx="48468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/>
              <a:t>Our purpose is to predict what the probability of coup. Our model is referenced by effects of coup such as: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r" sz="1200"/>
              <a:t> inflation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r" sz="1200"/>
              <a:t>gdp per capita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r" sz="1200"/>
              <a:t>military size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r" sz="1200"/>
              <a:t>military budget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r" sz="1200"/>
              <a:t>grow rate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tr" sz="1200"/>
              <a:t>export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200"/>
              <a:t>import and index which shows whether coup has occurred at this year.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/>
              <a:t>In addition to these features, we are going to continue to add more specific features which are affected and are </a:t>
            </a:r>
            <a:r>
              <a:rPr lang="tr" sz="1200"/>
              <a:t>characteristic by coup.</a:t>
            </a:r>
            <a:endParaRPr sz="12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2973" y="1945750"/>
            <a:ext cx="670723" cy="65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290675" y="3257700"/>
            <a:ext cx="925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Lato"/>
                <a:ea typeface="Lato"/>
                <a:cs typeface="Lato"/>
                <a:sym typeface="Lato"/>
              </a:rPr>
              <a:t>TOOLS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226450" y="1853850"/>
            <a:ext cx="13353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latin typeface="Lato"/>
                <a:ea typeface="Lato"/>
                <a:cs typeface="Lato"/>
                <a:sym typeface="Lato"/>
              </a:rPr>
              <a:t>ACCURACY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latin typeface="Lato"/>
                <a:ea typeface="Lato"/>
                <a:cs typeface="Lato"/>
                <a:sym typeface="Lato"/>
              </a:rPr>
              <a:t>%90.9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4924" y="4288950"/>
            <a:ext cx="1247126" cy="791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3463" y="4522375"/>
            <a:ext cx="490525" cy="4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DATASET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737" y="2301550"/>
            <a:ext cx="9100049" cy="5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58650"/>
            <a:ext cx="9050575" cy="1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References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1] </a:t>
            </a:r>
            <a:r>
              <a:rPr lang="tr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https://www.britannica.com/topic/coup-detat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tr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https://en.wikipedia.org/wiki/Coup_d%27%C3%A9tat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 Belkin, A., &amp; Schofer, E. (2003). Toward a Structural Understanding of Coup Risk. Journal of Conflict Resolution,     47(5), 594–620. https://doi.org/10.1177/0022002703258197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tr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http://www.uky.edu/~clthyn2/coup_data/powell_thyne_coups_final.txt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lang="tr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https://www.macrotrends.net/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[6]O'Kane, R. (1981). A Probabilistic Approach to the Causes of Coups d'Etat. </a:t>
            </a:r>
            <a:r>
              <a:rPr i="1"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British Journal of Political Science,</a:t>
            </a:r>
            <a:r>
              <a:rPr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t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(3), 287-308. doi:10.1017/S0007123400002659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