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604"/>
    <a:srgbClr val="05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3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0C0A-0F67-459C-8FD6-E31799E63013}" type="datetimeFigureOut">
              <a:rPr lang="en-US" smtClean="0"/>
              <a:pPr/>
              <a:t>20/09/14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A56-48FC-45E9-ABEE-C6457E7EB19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0361816">
            <a:off x="885484" y="609600"/>
            <a:ext cx="7106003" cy="4543425"/>
            <a:chOff x="885484" y="609600"/>
            <a:chExt cx="7106003" cy="4543425"/>
          </a:xfrm>
        </p:grpSpPr>
        <p:pic>
          <p:nvPicPr>
            <p:cNvPr id="1030" name="Picture 6" descr="C:\Program Files (x86)\Microsoft Office\MEDIA\CAGCAT10\j0297185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140162">
              <a:off x="6619887" y="2985519"/>
              <a:ext cx="1371600" cy="1092983"/>
            </a:xfrm>
            <a:prstGeom prst="rect">
              <a:avLst/>
            </a:prstGeom>
            <a:noFill/>
          </p:spPr>
        </p:pic>
        <p:pic>
          <p:nvPicPr>
            <p:cNvPr id="1029" name="Picture 5" descr="C:\Program Files (x86)\Microsoft Office\MEDIA\CAGCAT10\j0205462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8029" y="609600"/>
              <a:ext cx="1214171" cy="1208067"/>
            </a:xfrm>
            <a:prstGeom prst="rect">
              <a:avLst/>
            </a:prstGeom>
            <a:noFill/>
          </p:spPr>
        </p:pic>
        <p:sp>
          <p:nvSpPr>
            <p:cNvPr id="40" name="Freeform 39"/>
            <p:cNvSpPr/>
            <p:nvPr/>
          </p:nvSpPr>
          <p:spPr>
            <a:xfrm>
              <a:off x="4949155" y="2524125"/>
              <a:ext cx="2442245" cy="2628900"/>
            </a:xfrm>
            <a:custGeom>
              <a:avLst/>
              <a:gdLst>
                <a:gd name="connsiteX0" fmla="*/ 165770 w 2442245"/>
                <a:gd name="connsiteY0" fmla="*/ 2628900 h 2628900"/>
                <a:gd name="connsiteX1" fmla="*/ 99095 w 2442245"/>
                <a:gd name="connsiteY1" fmla="*/ 2543175 h 2628900"/>
                <a:gd name="connsiteX2" fmla="*/ 80045 w 2442245"/>
                <a:gd name="connsiteY2" fmla="*/ 2486025 h 2628900"/>
                <a:gd name="connsiteX3" fmla="*/ 41945 w 2442245"/>
                <a:gd name="connsiteY3" fmla="*/ 2419350 h 2628900"/>
                <a:gd name="connsiteX4" fmla="*/ 32420 w 2442245"/>
                <a:gd name="connsiteY4" fmla="*/ 2381250 h 2628900"/>
                <a:gd name="connsiteX5" fmla="*/ 13370 w 2442245"/>
                <a:gd name="connsiteY5" fmla="*/ 2324100 h 2628900"/>
                <a:gd name="connsiteX6" fmla="*/ 22895 w 2442245"/>
                <a:gd name="connsiteY6" fmla="*/ 2247900 h 2628900"/>
                <a:gd name="connsiteX7" fmla="*/ 194345 w 2442245"/>
                <a:gd name="connsiteY7" fmla="*/ 2209800 h 2628900"/>
                <a:gd name="connsiteX8" fmla="*/ 165770 w 2442245"/>
                <a:gd name="connsiteY8" fmla="*/ 2076450 h 2628900"/>
                <a:gd name="connsiteX9" fmla="*/ 137195 w 2442245"/>
                <a:gd name="connsiteY9" fmla="*/ 2057400 h 2628900"/>
                <a:gd name="connsiteX10" fmla="*/ 99095 w 2442245"/>
                <a:gd name="connsiteY10" fmla="*/ 1971675 h 2628900"/>
                <a:gd name="connsiteX11" fmla="*/ 70520 w 2442245"/>
                <a:gd name="connsiteY11" fmla="*/ 1876425 h 2628900"/>
                <a:gd name="connsiteX12" fmla="*/ 51470 w 2442245"/>
                <a:gd name="connsiteY12" fmla="*/ 1847850 h 2628900"/>
                <a:gd name="connsiteX13" fmla="*/ 32420 w 2442245"/>
                <a:gd name="connsiteY13" fmla="*/ 1790700 h 2628900"/>
                <a:gd name="connsiteX14" fmla="*/ 51470 w 2442245"/>
                <a:gd name="connsiteY14" fmla="*/ 1752600 h 2628900"/>
                <a:gd name="connsiteX15" fmla="*/ 108620 w 2442245"/>
                <a:gd name="connsiteY15" fmla="*/ 1733550 h 2628900"/>
                <a:gd name="connsiteX16" fmla="*/ 137195 w 2442245"/>
                <a:gd name="connsiteY16" fmla="*/ 1704975 h 2628900"/>
                <a:gd name="connsiteX17" fmla="*/ 146720 w 2442245"/>
                <a:gd name="connsiteY17" fmla="*/ 1657350 h 2628900"/>
                <a:gd name="connsiteX18" fmla="*/ 156245 w 2442245"/>
                <a:gd name="connsiteY18" fmla="*/ 1619250 h 2628900"/>
                <a:gd name="connsiteX19" fmla="*/ 184820 w 2442245"/>
                <a:gd name="connsiteY19" fmla="*/ 1533525 h 2628900"/>
                <a:gd name="connsiteX20" fmla="*/ 213395 w 2442245"/>
                <a:gd name="connsiteY20" fmla="*/ 1524000 h 2628900"/>
                <a:gd name="connsiteX21" fmla="*/ 280070 w 2442245"/>
                <a:gd name="connsiteY21" fmla="*/ 1514475 h 2628900"/>
                <a:gd name="connsiteX22" fmla="*/ 308645 w 2442245"/>
                <a:gd name="connsiteY22" fmla="*/ 1504950 h 2628900"/>
                <a:gd name="connsiteX23" fmla="*/ 327695 w 2442245"/>
                <a:gd name="connsiteY23" fmla="*/ 1447800 h 2628900"/>
                <a:gd name="connsiteX24" fmla="*/ 346745 w 2442245"/>
                <a:gd name="connsiteY24" fmla="*/ 1371600 h 2628900"/>
                <a:gd name="connsiteX25" fmla="*/ 356270 w 2442245"/>
                <a:gd name="connsiteY25" fmla="*/ 1304925 h 2628900"/>
                <a:gd name="connsiteX26" fmla="*/ 384845 w 2442245"/>
                <a:gd name="connsiteY26" fmla="*/ 1285875 h 2628900"/>
                <a:gd name="connsiteX27" fmla="*/ 546770 w 2442245"/>
                <a:gd name="connsiteY27" fmla="*/ 1257300 h 2628900"/>
                <a:gd name="connsiteX28" fmla="*/ 594395 w 2442245"/>
                <a:gd name="connsiteY28" fmla="*/ 1181100 h 2628900"/>
                <a:gd name="connsiteX29" fmla="*/ 603920 w 2442245"/>
                <a:gd name="connsiteY29" fmla="*/ 1133475 h 2628900"/>
                <a:gd name="connsiteX30" fmla="*/ 613445 w 2442245"/>
                <a:gd name="connsiteY30" fmla="*/ 781050 h 2628900"/>
                <a:gd name="connsiteX31" fmla="*/ 632495 w 2442245"/>
                <a:gd name="connsiteY31" fmla="*/ 695325 h 2628900"/>
                <a:gd name="connsiteX32" fmla="*/ 642020 w 2442245"/>
                <a:gd name="connsiteY32" fmla="*/ 666750 h 2628900"/>
                <a:gd name="connsiteX33" fmla="*/ 670595 w 2442245"/>
                <a:gd name="connsiteY33" fmla="*/ 647700 h 2628900"/>
                <a:gd name="connsiteX34" fmla="*/ 794420 w 2442245"/>
                <a:gd name="connsiteY34" fmla="*/ 657225 h 2628900"/>
                <a:gd name="connsiteX35" fmla="*/ 861095 w 2442245"/>
                <a:gd name="connsiteY35" fmla="*/ 676275 h 2628900"/>
                <a:gd name="connsiteX36" fmla="*/ 908720 w 2442245"/>
                <a:gd name="connsiteY36" fmla="*/ 666750 h 2628900"/>
                <a:gd name="connsiteX37" fmla="*/ 918245 w 2442245"/>
                <a:gd name="connsiteY37" fmla="*/ 638175 h 2628900"/>
                <a:gd name="connsiteX38" fmla="*/ 927770 w 2442245"/>
                <a:gd name="connsiteY38" fmla="*/ 600075 h 2628900"/>
                <a:gd name="connsiteX39" fmla="*/ 937295 w 2442245"/>
                <a:gd name="connsiteY39" fmla="*/ 571500 h 2628900"/>
                <a:gd name="connsiteX40" fmla="*/ 975395 w 2442245"/>
                <a:gd name="connsiteY40" fmla="*/ 495300 h 2628900"/>
                <a:gd name="connsiteX41" fmla="*/ 1003970 w 2442245"/>
                <a:gd name="connsiteY41" fmla="*/ 438150 h 2628900"/>
                <a:gd name="connsiteX42" fmla="*/ 1127795 w 2442245"/>
                <a:gd name="connsiteY42" fmla="*/ 419100 h 2628900"/>
                <a:gd name="connsiteX43" fmla="*/ 1175420 w 2442245"/>
                <a:gd name="connsiteY43" fmla="*/ 342900 h 2628900"/>
                <a:gd name="connsiteX44" fmla="*/ 1213520 w 2442245"/>
                <a:gd name="connsiteY44" fmla="*/ 257175 h 2628900"/>
                <a:gd name="connsiteX45" fmla="*/ 1270670 w 2442245"/>
                <a:gd name="connsiteY45" fmla="*/ 219075 h 2628900"/>
                <a:gd name="connsiteX46" fmla="*/ 1299245 w 2442245"/>
                <a:gd name="connsiteY46" fmla="*/ 200025 h 2628900"/>
                <a:gd name="connsiteX47" fmla="*/ 1413545 w 2442245"/>
                <a:gd name="connsiteY47" fmla="*/ 295275 h 2628900"/>
                <a:gd name="connsiteX48" fmla="*/ 1546895 w 2442245"/>
                <a:gd name="connsiteY48" fmla="*/ 504825 h 2628900"/>
                <a:gd name="connsiteX49" fmla="*/ 1584995 w 2442245"/>
                <a:gd name="connsiteY49" fmla="*/ 552450 h 2628900"/>
                <a:gd name="connsiteX50" fmla="*/ 1623095 w 2442245"/>
                <a:gd name="connsiteY50" fmla="*/ 571500 h 2628900"/>
                <a:gd name="connsiteX51" fmla="*/ 1632620 w 2442245"/>
                <a:gd name="connsiteY51" fmla="*/ 457200 h 2628900"/>
                <a:gd name="connsiteX52" fmla="*/ 1651670 w 2442245"/>
                <a:gd name="connsiteY52" fmla="*/ 133350 h 2628900"/>
                <a:gd name="connsiteX53" fmla="*/ 1680245 w 2442245"/>
                <a:gd name="connsiteY53" fmla="*/ 19050 h 2628900"/>
                <a:gd name="connsiteX54" fmla="*/ 1708820 w 2442245"/>
                <a:gd name="connsiteY54" fmla="*/ 0 h 2628900"/>
                <a:gd name="connsiteX55" fmla="*/ 1775495 w 2442245"/>
                <a:gd name="connsiteY55" fmla="*/ 19050 h 2628900"/>
                <a:gd name="connsiteX56" fmla="*/ 1908845 w 2442245"/>
                <a:gd name="connsiteY56" fmla="*/ 38100 h 2628900"/>
                <a:gd name="connsiteX57" fmla="*/ 1937420 w 2442245"/>
                <a:gd name="connsiteY57" fmla="*/ 47625 h 2628900"/>
                <a:gd name="connsiteX58" fmla="*/ 1965995 w 2442245"/>
                <a:gd name="connsiteY58" fmla="*/ 66675 h 2628900"/>
                <a:gd name="connsiteX59" fmla="*/ 2118395 w 2442245"/>
                <a:gd name="connsiteY59" fmla="*/ 47625 h 2628900"/>
                <a:gd name="connsiteX60" fmla="*/ 2146970 w 2442245"/>
                <a:gd name="connsiteY60" fmla="*/ 28575 h 2628900"/>
                <a:gd name="connsiteX61" fmla="*/ 2185070 w 2442245"/>
                <a:gd name="connsiteY61" fmla="*/ 0 h 2628900"/>
                <a:gd name="connsiteX62" fmla="*/ 2251745 w 2442245"/>
                <a:gd name="connsiteY62" fmla="*/ 19050 h 2628900"/>
                <a:gd name="connsiteX63" fmla="*/ 2270795 w 2442245"/>
                <a:gd name="connsiteY63" fmla="*/ 47625 h 2628900"/>
                <a:gd name="connsiteX64" fmla="*/ 2375570 w 2442245"/>
                <a:gd name="connsiteY64" fmla="*/ 76200 h 2628900"/>
                <a:gd name="connsiteX65" fmla="*/ 2404145 w 2442245"/>
                <a:gd name="connsiteY65" fmla="*/ 85725 h 2628900"/>
                <a:gd name="connsiteX66" fmla="*/ 2442245 w 2442245"/>
                <a:gd name="connsiteY66" fmla="*/ 142875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442245" h="2628900">
                  <a:moveTo>
                    <a:pt x="165770" y="2628900"/>
                  </a:moveTo>
                  <a:cubicBezTo>
                    <a:pt x="120198" y="2560542"/>
                    <a:pt x="143859" y="2587939"/>
                    <a:pt x="99095" y="2543175"/>
                  </a:cubicBezTo>
                  <a:cubicBezTo>
                    <a:pt x="92745" y="2524125"/>
                    <a:pt x="91184" y="2502733"/>
                    <a:pt x="80045" y="2486025"/>
                  </a:cubicBezTo>
                  <a:cubicBezTo>
                    <a:pt x="64254" y="2462338"/>
                    <a:pt x="52303" y="2446972"/>
                    <a:pt x="41945" y="2419350"/>
                  </a:cubicBezTo>
                  <a:cubicBezTo>
                    <a:pt x="37348" y="2407093"/>
                    <a:pt x="36182" y="2393789"/>
                    <a:pt x="32420" y="2381250"/>
                  </a:cubicBezTo>
                  <a:cubicBezTo>
                    <a:pt x="26650" y="2362016"/>
                    <a:pt x="13370" y="2324100"/>
                    <a:pt x="13370" y="2324100"/>
                  </a:cubicBezTo>
                  <a:cubicBezTo>
                    <a:pt x="16545" y="2298700"/>
                    <a:pt x="0" y="2259348"/>
                    <a:pt x="22895" y="2247900"/>
                  </a:cubicBezTo>
                  <a:cubicBezTo>
                    <a:pt x="225187" y="2146754"/>
                    <a:pt x="162087" y="2306573"/>
                    <a:pt x="194345" y="2209800"/>
                  </a:cubicBezTo>
                  <a:cubicBezTo>
                    <a:pt x="190214" y="2168491"/>
                    <a:pt x="196061" y="2112799"/>
                    <a:pt x="165770" y="2076450"/>
                  </a:cubicBezTo>
                  <a:cubicBezTo>
                    <a:pt x="158441" y="2067656"/>
                    <a:pt x="146720" y="2063750"/>
                    <a:pt x="137195" y="2057400"/>
                  </a:cubicBezTo>
                  <a:cubicBezTo>
                    <a:pt x="115622" y="2025041"/>
                    <a:pt x="106652" y="2017015"/>
                    <a:pt x="99095" y="1971675"/>
                  </a:cubicBezTo>
                  <a:cubicBezTo>
                    <a:pt x="89451" y="1913810"/>
                    <a:pt x="96578" y="1922027"/>
                    <a:pt x="70520" y="1876425"/>
                  </a:cubicBezTo>
                  <a:cubicBezTo>
                    <a:pt x="64840" y="1866486"/>
                    <a:pt x="56119" y="1858311"/>
                    <a:pt x="51470" y="1847850"/>
                  </a:cubicBezTo>
                  <a:cubicBezTo>
                    <a:pt x="43315" y="1829500"/>
                    <a:pt x="32420" y="1790700"/>
                    <a:pt x="32420" y="1790700"/>
                  </a:cubicBezTo>
                  <a:cubicBezTo>
                    <a:pt x="38770" y="1778000"/>
                    <a:pt x="40111" y="1761119"/>
                    <a:pt x="51470" y="1752600"/>
                  </a:cubicBezTo>
                  <a:cubicBezTo>
                    <a:pt x="67534" y="1740552"/>
                    <a:pt x="108620" y="1733550"/>
                    <a:pt x="108620" y="1733550"/>
                  </a:cubicBezTo>
                  <a:cubicBezTo>
                    <a:pt x="118145" y="1724025"/>
                    <a:pt x="131171" y="1717023"/>
                    <a:pt x="137195" y="1704975"/>
                  </a:cubicBezTo>
                  <a:cubicBezTo>
                    <a:pt x="144435" y="1690495"/>
                    <a:pt x="143208" y="1673154"/>
                    <a:pt x="146720" y="1657350"/>
                  </a:cubicBezTo>
                  <a:cubicBezTo>
                    <a:pt x="149560" y="1644571"/>
                    <a:pt x="153678" y="1632087"/>
                    <a:pt x="156245" y="1619250"/>
                  </a:cubicBezTo>
                  <a:cubicBezTo>
                    <a:pt x="161999" y="1590478"/>
                    <a:pt x="158408" y="1554655"/>
                    <a:pt x="184820" y="1533525"/>
                  </a:cubicBezTo>
                  <a:cubicBezTo>
                    <a:pt x="192660" y="1527253"/>
                    <a:pt x="203550" y="1525969"/>
                    <a:pt x="213395" y="1524000"/>
                  </a:cubicBezTo>
                  <a:cubicBezTo>
                    <a:pt x="235410" y="1519597"/>
                    <a:pt x="257845" y="1517650"/>
                    <a:pt x="280070" y="1514475"/>
                  </a:cubicBezTo>
                  <a:cubicBezTo>
                    <a:pt x="289595" y="1511300"/>
                    <a:pt x="302809" y="1513120"/>
                    <a:pt x="308645" y="1504950"/>
                  </a:cubicBezTo>
                  <a:cubicBezTo>
                    <a:pt x="320317" y="1488610"/>
                    <a:pt x="321345" y="1466850"/>
                    <a:pt x="327695" y="1447800"/>
                  </a:cubicBezTo>
                  <a:cubicBezTo>
                    <a:pt x="339963" y="1410995"/>
                    <a:pt x="339082" y="1417576"/>
                    <a:pt x="346745" y="1371600"/>
                  </a:cubicBezTo>
                  <a:cubicBezTo>
                    <a:pt x="350436" y="1349455"/>
                    <a:pt x="347152" y="1325441"/>
                    <a:pt x="356270" y="1304925"/>
                  </a:cubicBezTo>
                  <a:cubicBezTo>
                    <a:pt x="360919" y="1294464"/>
                    <a:pt x="374906" y="1291555"/>
                    <a:pt x="384845" y="1285875"/>
                  </a:cubicBezTo>
                  <a:cubicBezTo>
                    <a:pt x="449120" y="1249146"/>
                    <a:pt x="440425" y="1265480"/>
                    <a:pt x="546770" y="1257300"/>
                  </a:cubicBezTo>
                  <a:cubicBezTo>
                    <a:pt x="558330" y="1239960"/>
                    <a:pt x="588651" y="1195460"/>
                    <a:pt x="594395" y="1181100"/>
                  </a:cubicBezTo>
                  <a:cubicBezTo>
                    <a:pt x="600408" y="1166069"/>
                    <a:pt x="600745" y="1149350"/>
                    <a:pt x="603920" y="1133475"/>
                  </a:cubicBezTo>
                  <a:cubicBezTo>
                    <a:pt x="607095" y="1016000"/>
                    <a:pt x="605797" y="898319"/>
                    <a:pt x="613445" y="781050"/>
                  </a:cubicBezTo>
                  <a:cubicBezTo>
                    <a:pt x="615350" y="751840"/>
                    <a:pt x="625395" y="723723"/>
                    <a:pt x="632495" y="695325"/>
                  </a:cubicBezTo>
                  <a:cubicBezTo>
                    <a:pt x="634930" y="685585"/>
                    <a:pt x="635748" y="674590"/>
                    <a:pt x="642020" y="666750"/>
                  </a:cubicBezTo>
                  <a:cubicBezTo>
                    <a:pt x="649171" y="657811"/>
                    <a:pt x="661070" y="654050"/>
                    <a:pt x="670595" y="647700"/>
                  </a:cubicBezTo>
                  <a:cubicBezTo>
                    <a:pt x="711870" y="650875"/>
                    <a:pt x="753307" y="652388"/>
                    <a:pt x="794420" y="657225"/>
                  </a:cubicBezTo>
                  <a:cubicBezTo>
                    <a:pt x="812904" y="659400"/>
                    <a:pt x="842616" y="670115"/>
                    <a:pt x="861095" y="676275"/>
                  </a:cubicBezTo>
                  <a:cubicBezTo>
                    <a:pt x="876970" y="673100"/>
                    <a:pt x="895250" y="675730"/>
                    <a:pt x="908720" y="666750"/>
                  </a:cubicBezTo>
                  <a:cubicBezTo>
                    <a:pt x="917074" y="661181"/>
                    <a:pt x="915487" y="647829"/>
                    <a:pt x="918245" y="638175"/>
                  </a:cubicBezTo>
                  <a:cubicBezTo>
                    <a:pt x="921841" y="625588"/>
                    <a:pt x="924174" y="612662"/>
                    <a:pt x="927770" y="600075"/>
                  </a:cubicBezTo>
                  <a:cubicBezTo>
                    <a:pt x="930528" y="590421"/>
                    <a:pt x="933140" y="580640"/>
                    <a:pt x="937295" y="571500"/>
                  </a:cubicBezTo>
                  <a:cubicBezTo>
                    <a:pt x="949046" y="545647"/>
                    <a:pt x="966415" y="522241"/>
                    <a:pt x="975395" y="495300"/>
                  </a:cubicBezTo>
                  <a:cubicBezTo>
                    <a:pt x="979093" y="484205"/>
                    <a:pt x="990122" y="442766"/>
                    <a:pt x="1003970" y="438150"/>
                  </a:cubicBezTo>
                  <a:cubicBezTo>
                    <a:pt x="1043588" y="424944"/>
                    <a:pt x="1086520" y="425450"/>
                    <a:pt x="1127795" y="419100"/>
                  </a:cubicBezTo>
                  <a:cubicBezTo>
                    <a:pt x="1155144" y="382635"/>
                    <a:pt x="1157987" y="383577"/>
                    <a:pt x="1175420" y="342900"/>
                  </a:cubicBezTo>
                  <a:cubicBezTo>
                    <a:pt x="1195336" y="296429"/>
                    <a:pt x="1172699" y="318406"/>
                    <a:pt x="1213520" y="257175"/>
                  </a:cubicBezTo>
                  <a:cubicBezTo>
                    <a:pt x="1240604" y="216549"/>
                    <a:pt x="1235719" y="236551"/>
                    <a:pt x="1270670" y="219075"/>
                  </a:cubicBezTo>
                  <a:cubicBezTo>
                    <a:pt x="1280909" y="213955"/>
                    <a:pt x="1289720" y="206375"/>
                    <a:pt x="1299245" y="200025"/>
                  </a:cubicBezTo>
                  <a:cubicBezTo>
                    <a:pt x="1387231" y="214689"/>
                    <a:pt x="1351087" y="194382"/>
                    <a:pt x="1413545" y="295275"/>
                  </a:cubicBezTo>
                  <a:cubicBezTo>
                    <a:pt x="1506615" y="445618"/>
                    <a:pt x="1448892" y="371185"/>
                    <a:pt x="1546895" y="504825"/>
                  </a:cubicBezTo>
                  <a:cubicBezTo>
                    <a:pt x="1558917" y="521219"/>
                    <a:pt x="1569695" y="539063"/>
                    <a:pt x="1584995" y="552450"/>
                  </a:cubicBezTo>
                  <a:cubicBezTo>
                    <a:pt x="1595681" y="561800"/>
                    <a:pt x="1610395" y="565150"/>
                    <a:pt x="1623095" y="571500"/>
                  </a:cubicBezTo>
                  <a:cubicBezTo>
                    <a:pt x="1626270" y="533400"/>
                    <a:pt x="1630132" y="495351"/>
                    <a:pt x="1632620" y="457200"/>
                  </a:cubicBezTo>
                  <a:cubicBezTo>
                    <a:pt x="1639657" y="349293"/>
                    <a:pt x="1643779" y="241198"/>
                    <a:pt x="1651670" y="133350"/>
                  </a:cubicBezTo>
                  <a:cubicBezTo>
                    <a:pt x="1653897" y="102909"/>
                    <a:pt x="1660256" y="47034"/>
                    <a:pt x="1680245" y="19050"/>
                  </a:cubicBezTo>
                  <a:cubicBezTo>
                    <a:pt x="1686899" y="9735"/>
                    <a:pt x="1699295" y="6350"/>
                    <a:pt x="1708820" y="0"/>
                  </a:cubicBezTo>
                  <a:cubicBezTo>
                    <a:pt x="1730158" y="7113"/>
                    <a:pt x="1753283" y="15633"/>
                    <a:pt x="1775495" y="19050"/>
                  </a:cubicBezTo>
                  <a:cubicBezTo>
                    <a:pt x="1852546" y="30904"/>
                    <a:pt x="1846972" y="22632"/>
                    <a:pt x="1908845" y="38100"/>
                  </a:cubicBezTo>
                  <a:cubicBezTo>
                    <a:pt x="1918585" y="40535"/>
                    <a:pt x="1928440" y="43135"/>
                    <a:pt x="1937420" y="47625"/>
                  </a:cubicBezTo>
                  <a:cubicBezTo>
                    <a:pt x="1947659" y="52745"/>
                    <a:pt x="1956470" y="60325"/>
                    <a:pt x="1965995" y="66675"/>
                  </a:cubicBezTo>
                  <a:cubicBezTo>
                    <a:pt x="2016795" y="60325"/>
                    <a:pt x="2068298" y="58172"/>
                    <a:pt x="2118395" y="47625"/>
                  </a:cubicBezTo>
                  <a:cubicBezTo>
                    <a:pt x="2129597" y="45267"/>
                    <a:pt x="2137655" y="35229"/>
                    <a:pt x="2146970" y="28575"/>
                  </a:cubicBezTo>
                  <a:cubicBezTo>
                    <a:pt x="2159888" y="19348"/>
                    <a:pt x="2172370" y="9525"/>
                    <a:pt x="2185070" y="0"/>
                  </a:cubicBezTo>
                  <a:cubicBezTo>
                    <a:pt x="2187559" y="622"/>
                    <a:pt x="2245534" y="14081"/>
                    <a:pt x="2251745" y="19050"/>
                  </a:cubicBezTo>
                  <a:cubicBezTo>
                    <a:pt x="2260684" y="26201"/>
                    <a:pt x="2261087" y="41558"/>
                    <a:pt x="2270795" y="47625"/>
                  </a:cubicBezTo>
                  <a:cubicBezTo>
                    <a:pt x="2298041" y="64654"/>
                    <a:pt x="2344747" y="68494"/>
                    <a:pt x="2375570" y="76200"/>
                  </a:cubicBezTo>
                  <a:cubicBezTo>
                    <a:pt x="2385310" y="78635"/>
                    <a:pt x="2394620" y="82550"/>
                    <a:pt x="2404145" y="85725"/>
                  </a:cubicBezTo>
                  <a:lnTo>
                    <a:pt x="2442245" y="142875"/>
                  </a:ln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467100" y="1216842"/>
              <a:ext cx="2143125" cy="1688283"/>
            </a:xfrm>
            <a:custGeom>
              <a:avLst/>
              <a:gdLst>
                <a:gd name="connsiteX0" fmla="*/ 9525 w 2143125"/>
                <a:gd name="connsiteY0" fmla="*/ 1688283 h 1688283"/>
                <a:gd name="connsiteX1" fmla="*/ 0 w 2143125"/>
                <a:gd name="connsiteY1" fmla="*/ 1659708 h 1688283"/>
                <a:gd name="connsiteX2" fmla="*/ 9525 w 2143125"/>
                <a:gd name="connsiteY2" fmla="*/ 1631133 h 1688283"/>
                <a:gd name="connsiteX3" fmla="*/ 57150 w 2143125"/>
                <a:gd name="connsiteY3" fmla="*/ 1583508 h 1688283"/>
                <a:gd name="connsiteX4" fmla="*/ 85725 w 2143125"/>
                <a:gd name="connsiteY4" fmla="*/ 1573983 h 1688283"/>
                <a:gd name="connsiteX5" fmla="*/ 142875 w 2143125"/>
                <a:gd name="connsiteY5" fmla="*/ 1545408 h 1688283"/>
                <a:gd name="connsiteX6" fmla="*/ 352425 w 2143125"/>
                <a:gd name="connsiteY6" fmla="*/ 1545408 h 1688283"/>
                <a:gd name="connsiteX7" fmla="*/ 371475 w 2143125"/>
                <a:gd name="connsiteY7" fmla="*/ 1516833 h 1688283"/>
                <a:gd name="connsiteX8" fmla="*/ 400050 w 2143125"/>
                <a:gd name="connsiteY8" fmla="*/ 1431108 h 1688283"/>
                <a:gd name="connsiteX9" fmla="*/ 419100 w 2143125"/>
                <a:gd name="connsiteY9" fmla="*/ 1402533 h 1688283"/>
                <a:gd name="connsiteX10" fmla="*/ 447675 w 2143125"/>
                <a:gd name="connsiteY10" fmla="*/ 1383483 h 1688283"/>
                <a:gd name="connsiteX11" fmla="*/ 581025 w 2143125"/>
                <a:gd name="connsiteY11" fmla="*/ 1402533 h 1688283"/>
                <a:gd name="connsiteX12" fmla="*/ 609600 w 2143125"/>
                <a:gd name="connsiteY12" fmla="*/ 1412058 h 1688283"/>
                <a:gd name="connsiteX13" fmla="*/ 685800 w 2143125"/>
                <a:gd name="connsiteY13" fmla="*/ 1402533 h 1688283"/>
                <a:gd name="connsiteX14" fmla="*/ 704850 w 2143125"/>
                <a:gd name="connsiteY14" fmla="*/ 1326333 h 1688283"/>
                <a:gd name="connsiteX15" fmla="*/ 742950 w 2143125"/>
                <a:gd name="connsiteY15" fmla="*/ 1240608 h 1688283"/>
                <a:gd name="connsiteX16" fmla="*/ 771525 w 2143125"/>
                <a:gd name="connsiteY16" fmla="*/ 1221558 h 1688283"/>
                <a:gd name="connsiteX17" fmla="*/ 800100 w 2143125"/>
                <a:gd name="connsiteY17" fmla="*/ 1212033 h 1688283"/>
                <a:gd name="connsiteX18" fmla="*/ 857250 w 2143125"/>
                <a:gd name="connsiteY18" fmla="*/ 1221558 h 1688283"/>
                <a:gd name="connsiteX19" fmla="*/ 914400 w 2143125"/>
                <a:gd name="connsiteY19" fmla="*/ 1240608 h 1688283"/>
                <a:gd name="connsiteX20" fmla="*/ 1000125 w 2143125"/>
                <a:gd name="connsiteY20" fmla="*/ 1231083 h 1688283"/>
                <a:gd name="connsiteX21" fmla="*/ 1076325 w 2143125"/>
                <a:gd name="connsiteY21" fmla="*/ 1145358 h 1688283"/>
                <a:gd name="connsiteX22" fmla="*/ 1104900 w 2143125"/>
                <a:gd name="connsiteY22" fmla="*/ 1126308 h 1688283"/>
                <a:gd name="connsiteX23" fmla="*/ 1190625 w 2143125"/>
                <a:gd name="connsiteY23" fmla="*/ 1126308 h 1688283"/>
                <a:gd name="connsiteX24" fmla="*/ 1209675 w 2143125"/>
                <a:gd name="connsiteY24" fmla="*/ 1059633 h 1688283"/>
                <a:gd name="connsiteX25" fmla="*/ 1219200 w 2143125"/>
                <a:gd name="connsiteY25" fmla="*/ 1031058 h 1688283"/>
                <a:gd name="connsiteX26" fmla="*/ 1247775 w 2143125"/>
                <a:gd name="connsiteY26" fmla="*/ 935808 h 1688283"/>
                <a:gd name="connsiteX27" fmla="*/ 1285875 w 2143125"/>
                <a:gd name="connsiteY27" fmla="*/ 878658 h 1688283"/>
                <a:gd name="connsiteX28" fmla="*/ 1343025 w 2143125"/>
                <a:gd name="connsiteY28" fmla="*/ 859608 h 1688283"/>
                <a:gd name="connsiteX29" fmla="*/ 1409700 w 2143125"/>
                <a:gd name="connsiteY29" fmla="*/ 840558 h 1688283"/>
                <a:gd name="connsiteX30" fmla="*/ 1438275 w 2143125"/>
                <a:gd name="connsiteY30" fmla="*/ 764358 h 1688283"/>
                <a:gd name="connsiteX31" fmla="*/ 1447800 w 2143125"/>
                <a:gd name="connsiteY31" fmla="*/ 716733 h 1688283"/>
                <a:gd name="connsiteX32" fmla="*/ 1476375 w 2143125"/>
                <a:gd name="connsiteY32" fmla="*/ 611958 h 1688283"/>
                <a:gd name="connsiteX33" fmla="*/ 1638300 w 2143125"/>
                <a:gd name="connsiteY33" fmla="*/ 583383 h 1688283"/>
                <a:gd name="connsiteX34" fmla="*/ 1647825 w 2143125"/>
                <a:gd name="connsiteY34" fmla="*/ 535758 h 1688283"/>
                <a:gd name="connsiteX35" fmla="*/ 1676400 w 2143125"/>
                <a:gd name="connsiteY35" fmla="*/ 450033 h 1688283"/>
                <a:gd name="connsiteX36" fmla="*/ 1685925 w 2143125"/>
                <a:gd name="connsiteY36" fmla="*/ 421458 h 1688283"/>
                <a:gd name="connsiteX37" fmla="*/ 1752600 w 2143125"/>
                <a:gd name="connsiteY37" fmla="*/ 392883 h 1688283"/>
                <a:gd name="connsiteX38" fmla="*/ 1781175 w 2143125"/>
                <a:gd name="connsiteY38" fmla="*/ 373833 h 1688283"/>
                <a:gd name="connsiteX39" fmla="*/ 1809750 w 2143125"/>
                <a:gd name="connsiteY39" fmla="*/ 364308 h 1688283"/>
                <a:gd name="connsiteX40" fmla="*/ 1819275 w 2143125"/>
                <a:gd name="connsiteY40" fmla="*/ 335733 h 1688283"/>
                <a:gd name="connsiteX41" fmla="*/ 1809750 w 2143125"/>
                <a:gd name="connsiteY41" fmla="*/ 250008 h 1688283"/>
                <a:gd name="connsiteX42" fmla="*/ 1800225 w 2143125"/>
                <a:gd name="connsiteY42" fmla="*/ 211908 h 1688283"/>
                <a:gd name="connsiteX43" fmla="*/ 1809750 w 2143125"/>
                <a:gd name="connsiteY43" fmla="*/ 126183 h 1688283"/>
                <a:gd name="connsiteX44" fmla="*/ 2028825 w 2143125"/>
                <a:gd name="connsiteY44" fmla="*/ 116658 h 1688283"/>
                <a:gd name="connsiteX45" fmla="*/ 2057400 w 2143125"/>
                <a:gd name="connsiteY45" fmla="*/ 88083 h 1688283"/>
                <a:gd name="connsiteX46" fmla="*/ 2066925 w 2143125"/>
                <a:gd name="connsiteY46" fmla="*/ 49983 h 1688283"/>
                <a:gd name="connsiteX47" fmla="*/ 2124075 w 2143125"/>
                <a:gd name="connsiteY47" fmla="*/ 2358 h 1688283"/>
                <a:gd name="connsiteX48" fmla="*/ 2143125 w 2143125"/>
                <a:gd name="connsiteY48" fmla="*/ 2358 h 168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143125" h="1688283">
                  <a:moveTo>
                    <a:pt x="9525" y="1688283"/>
                  </a:moveTo>
                  <a:cubicBezTo>
                    <a:pt x="6350" y="1678758"/>
                    <a:pt x="0" y="1669748"/>
                    <a:pt x="0" y="1659708"/>
                  </a:cubicBezTo>
                  <a:cubicBezTo>
                    <a:pt x="0" y="1649668"/>
                    <a:pt x="5035" y="1640113"/>
                    <a:pt x="9525" y="1631133"/>
                  </a:cubicBezTo>
                  <a:cubicBezTo>
                    <a:pt x="22225" y="1605733"/>
                    <a:pt x="31750" y="1596208"/>
                    <a:pt x="57150" y="1583508"/>
                  </a:cubicBezTo>
                  <a:cubicBezTo>
                    <a:pt x="66130" y="1579018"/>
                    <a:pt x="76745" y="1578473"/>
                    <a:pt x="85725" y="1573983"/>
                  </a:cubicBezTo>
                  <a:cubicBezTo>
                    <a:pt x="159583" y="1537054"/>
                    <a:pt x="71051" y="1569349"/>
                    <a:pt x="142875" y="1545408"/>
                  </a:cubicBezTo>
                  <a:cubicBezTo>
                    <a:pt x="212190" y="1552340"/>
                    <a:pt x="282983" y="1565248"/>
                    <a:pt x="352425" y="1545408"/>
                  </a:cubicBezTo>
                  <a:cubicBezTo>
                    <a:pt x="363432" y="1542263"/>
                    <a:pt x="365125" y="1526358"/>
                    <a:pt x="371475" y="1516833"/>
                  </a:cubicBezTo>
                  <a:cubicBezTo>
                    <a:pt x="381479" y="1466814"/>
                    <a:pt x="375782" y="1473577"/>
                    <a:pt x="400050" y="1431108"/>
                  </a:cubicBezTo>
                  <a:cubicBezTo>
                    <a:pt x="405730" y="1421169"/>
                    <a:pt x="411005" y="1410628"/>
                    <a:pt x="419100" y="1402533"/>
                  </a:cubicBezTo>
                  <a:cubicBezTo>
                    <a:pt x="427195" y="1394438"/>
                    <a:pt x="438150" y="1389833"/>
                    <a:pt x="447675" y="1383483"/>
                  </a:cubicBezTo>
                  <a:cubicBezTo>
                    <a:pt x="501018" y="1389410"/>
                    <a:pt x="532502" y="1390402"/>
                    <a:pt x="581025" y="1402533"/>
                  </a:cubicBezTo>
                  <a:cubicBezTo>
                    <a:pt x="590765" y="1404968"/>
                    <a:pt x="600075" y="1408883"/>
                    <a:pt x="609600" y="1412058"/>
                  </a:cubicBezTo>
                  <a:lnTo>
                    <a:pt x="685800" y="1402533"/>
                  </a:lnTo>
                  <a:cubicBezTo>
                    <a:pt x="705261" y="1385018"/>
                    <a:pt x="696571" y="1351171"/>
                    <a:pt x="704850" y="1326333"/>
                  </a:cubicBezTo>
                  <a:cubicBezTo>
                    <a:pt x="714281" y="1298039"/>
                    <a:pt x="720309" y="1263249"/>
                    <a:pt x="742950" y="1240608"/>
                  </a:cubicBezTo>
                  <a:cubicBezTo>
                    <a:pt x="751045" y="1232513"/>
                    <a:pt x="761286" y="1226678"/>
                    <a:pt x="771525" y="1221558"/>
                  </a:cubicBezTo>
                  <a:cubicBezTo>
                    <a:pt x="780505" y="1217068"/>
                    <a:pt x="790575" y="1215208"/>
                    <a:pt x="800100" y="1212033"/>
                  </a:cubicBezTo>
                  <a:cubicBezTo>
                    <a:pt x="819150" y="1215208"/>
                    <a:pt x="838514" y="1216874"/>
                    <a:pt x="857250" y="1221558"/>
                  </a:cubicBezTo>
                  <a:cubicBezTo>
                    <a:pt x="876731" y="1226428"/>
                    <a:pt x="914400" y="1240608"/>
                    <a:pt x="914400" y="1240608"/>
                  </a:cubicBezTo>
                  <a:cubicBezTo>
                    <a:pt x="942975" y="1237433"/>
                    <a:pt x="974071" y="1243241"/>
                    <a:pt x="1000125" y="1231083"/>
                  </a:cubicBezTo>
                  <a:cubicBezTo>
                    <a:pt x="1075126" y="1196082"/>
                    <a:pt x="1038185" y="1183498"/>
                    <a:pt x="1076325" y="1145358"/>
                  </a:cubicBezTo>
                  <a:cubicBezTo>
                    <a:pt x="1084420" y="1137263"/>
                    <a:pt x="1095375" y="1132658"/>
                    <a:pt x="1104900" y="1126308"/>
                  </a:cubicBezTo>
                  <a:cubicBezTo>
                    <a:pt x="1120406" y="1128892"/>
                    <a:pt x="1170526" y="1146407"/>
                    <a:pt x="1190625" y="1126308"/>
                  </a:cubicBezTo>
                  <a:cubicBezTo>
                    <a:pt x="1195193" y="1121740"/>
                    <a:pt x="1209576" y="1059979"/>
                    <a:pt x="1209675" y="1059633"/>
                  </a:cubicBezTo>
                  <a:cubicBezTo>
                    <a:pt x="1212433" y="1049979"/>
                    <a:pt x="1216765" y="1040798"/>
                    <a:pt x="1219200" y="1031058"/>
                  </a:cubicBezTo>
                  <a:cubicBezTo>
                    <a:pt x="1230720" y="984977"/>
                    <a:pt x="1224147" y="979127"/>
                    <a:pt x="1247775" y="935808"/>
                  </a:cubicBezTo>
                  <a:cubicBezTo>
                    <a:pt x="1258738" y="915708"/>
                    <a:pt x="1264155" y="885898"/>
                    <a:pt x="1285875" y="878658"/>
                  </a:cubicBezTo>
                  <a:cubicBezTo>
                    <a:pt x="1304925" y="872308"/>
                    <a:pt x="1323544" y="864478"/>
                    <a:pt x="1343025" y="859608"/>
                  </a:cubicBezTo>
                  <a:cubicBezTo>
                    <a:pt x="1390865" y="847648"/>
                    <a:pt x="1368706" y="854223"/>
                    <a:pt x="1409700" y="840558"/>
                  </a:cubicBezTo>
                  <a:cubicBezTo>
                    <a:pt x="1445630" y="696840"/>
                    <a:pt x="1388466" y="913784"/>
                    <a:pt x="1438275" y="764358"/>
                  </a:cubicBezTo>
                  <a:cubicBezTo>
                    <a:pt x="1443395" y="748999"/>
                    <a:pt x="1445138" y="732702"/>
                    <a:pt x="1447800" y="716733"/>
                  </a:cubicBezTo>
                  <a:cubicBezTo>
                    <a:pt x="1452441" y="688890"/>
                    <a:pt x="1451644" y="636689"/>
                    <a:pt x="1476375" y="611958"/>
                  </a:cubicBezTo>
                  <a:cubicBezTo>
                    <a:pt x="1510808" y="577525"/>
                    <a:pt x="1618959" y="584871"/>
                    <a:pt x="1638300" y="583383"/>
                  </a:cubicBezTo>
                  <a:cubicBezTo>
                    <a:pt x="1641475" y="567508"/>
                    <a:pt x="1643565" y="551377"/>
                    <a:pt x="1647825" y="535758"/>
                  </a:cubicBezTo>
                  <a:lnTo>
                    <a:pt x="1676400" y="450033"/>
                  </a:lnTo>
                  <a:cubicBezTo>
                    <a:pt x="1679575" y="440508"/>
                    <a:pt x="1677571" y="427027"/>
                    <a:pt x="1685925" y="421458"/>
                  </a:cubicBezTo>
                  <a:cubicBezTo>
                    <a:pt x="1725392" y="395146"/>
                    <a:pt x="1703394" y="405184"/>
                    <a:pt x="1752600" y="392883"/>
                  </a:cubicBezTo>
                  <a:cubicBezTo>
                    <a:pt x="1762125" y="386533"/>
                    <a:pt x="1770936" y="378953"/>
                    <a:pt x="1781175" y="373833"/>
                  </a:cubicBezTo>
                  <a:cubicBezTo>
                    <a:pt x="1790155" y="369343"/>
                    <a:pt x="1802650" y="371408"/>
                    <a:pt x="1809750" y="364308"/>
                  </a:cubicBezTo>
                  <a:cubicBezTo>
                    <a:pt x="1816850" y="357208"/>
                    <a:pt x="1816100" y="345258"/>
                    <a:pt x="1819275" y="335733"/>
                  </a:cubicBezTo>
                  <a:cubicBezTo>
                    <a:pt x="1816100" y="307158"/>
                    <a:pt x="1814122" y="278425"/>
                    <a:pt x="1809750" y="250008"/>
                  </a:cubicBezTo>
                  <a:cubicBezTo>
                    <a:pt x="1807759" y="237069"/>
                    <a:pt x="1800225" y="224999"/>
                    <a:pt x="1800225" y="211908"/>
                  </a:cubicBezTo>
                  <a:cubicBezTo>
                    <a:pt x="1800225" y="183157"/>
                    <a:pt x="1783211" y="137241"/>
                    <a:pt x="1809750" y="126183"/>
                  </a:cubicBezTo>
                  <a:cubicBezTo>
                    <a:pt x="1877221" y="98070"/>
                    <a:pt x="1955800" y="119833"/>
                    <a:pt x="2028825" y="116658"/>
                  </a:cubicBezTo>
                  <a:cubicBezTo>
                    <a:pt x="2038350" y="107133"/>
                    <a:pt x="2050717" y="99779"/>
                    <a:pt x="2057400" y="88083"/>
                  </a:cubicBezTo>
                  <a:cubicBezTo>
                    <a:pt x="2063895" y="76717"/>
                    <a:pt x="2060430" y="61349"/>
                    <a:pt x="2066925" y="49983"/>
                  </a:cubicBezTo>
                  <a:cubicBezTo>
                    <a:pt x="2073976" y="37644"/>
                    <a:pt x="2109463" y="8203"/>
                    <a:pt x="2124075" y="2358"/>
                  </a:cubicBezTo>
                  <a:cubicBezTo>
                    <a:pt x="2129971" y="0"/>
                    <a:pt x="2136775" y="2358"/>
                    <a:pt x="2143125" y="2358"/>
                  </a:cubicBez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670637" y="816715"/>
              <a:ext cx="1415588" cy="4241060"/>
            </a:xfrm>
            <a:custGeom>
              <a:avLst/>
              <a:gdLst>
                <a:gd name="connsiteX0" fmla="*/ 415463 w 1415588"/>
                <a:gd name="connsiteY0" fmla="*/ 4241060 h 4241060"/>
                <a:gd name="connsiteX1" fmla="*/ 339263 w 1415588"/>
                <a:gd name="connsiteY1" fmla="*/ 4183910 h 4241060"/>
                <a:gd name="connsiteX2" fmla="*/ 320213 w 1415588"/>
                <a:gd name="connsiteY2" fmla="*/ 4155335 h 4241060"/>
                <a:gd name="connsiteX3" fmla="*/ 263063 w 1415588"/>
                <a:gd name="connsiteY3" fmla="*/ 4098185 h 4241060"/>
                <a:gd name="connsiteX4" fmla="*/ 186863 w 1415588"/>
                <a:gd name="connsiteY4" fmla="*/ 4031510 h 4241060"/>
                <a:gd name="connsiteX5" fmla="*/ 167813 w 1415588"/>
                <a:gd name="connsiteY5" fmla="*/ 3993410 h 4241060"/>
                <a:gd name="connsiteX6" fmla="*/ 139238 w 1415588"/>
                <a:gd name="connsiteY6" fmla="*/ 3983885 h 4241060"/>
                <a:gd name="connsiteX7" fmla="*/ 82088 w 1415588"/>
                <a:gd name="connsiteY7" fmla="*/ 3898160 h 4241060"/>
                <a:gd name="connsiteX8" fmla="*/ 53513 w 1415588"/>
                <a:gd name="connsiteY8" fmla="*/ 3869585 h 4241060"/>
                <a:gd name="connsiteX9" fmla="*/ 34463 w 1415588"/>
                <a:gd name="connsiteY9" fmla="*/ 3812435 h 4241060"/>
                <a:gd name="connsiteX10" fmla="*/ 24938 w 1415588"/>
                <a:gd name="connsiteY10" fmla="*/ 3755285 h 4241060"/>
                <a:gd name="connsiteX11" fmla="*/ 72563 w 1415588"/>
                <a:gd name="connsiteY11" fmla="*/ 3717185 h 4241060"/>
                <a:gd name="connsiteX12" fmla="*/ 186863 w 1415588"/>
                <a:gd name="connsiteY12" fmla="*/ 3726710 h 4241060"/>
                <a:gd name="connsiteX13" fmla="*/ 215438 w 1415588"/>
                <a:gd name="connsiteY13" fmla="*/ 3736235 h 4241060"/>
                <a:gd name="connsiteX14" fmla="*/ 263063 w 1415588"/>
                <a:gd name="connsiteY14" fmla="*/ 3745760 h 4241060"/>
                <a:gd name="connsiteX15" fmla="*/ 320213 w 1415588"/>
                <a:gd name="connsiteY15" fmla="*/ 3764810 h 4241060"/>
                <a:gd name="connsiteX16" fmla="*/ 472613 w 1415588"/>
                <a:gd name="connsiteY16" fmla="*/ 3755285 h 4241060"/>
                <a:gd name="connsiteX17" fmla="*/ 463088 w 1415588"/>
                <a:gd name="connsiteY17" fmla="*/ 3660035 h 4241060"/>
                <a:gd name="connsiteX18" fmla="*/ 444038 w 1415588"/>
                <a:gd name="connsiteY18" fmla="*/ 3631460 h 4241060"/>
                <a:gd name="connsiteX19" fmla="*/ 358313 w 1415588"/>
                <a:gd name="connsiteY19" fmla="*/ 3555260 h 4241060"/>
                <a:gd name="connsiteX20" fmla="*/ 301163 w 1415588"/>
                <a:gd name="connsiteY20" fmla="*/ 3507635 h 4241060"/>
                <a:gd name="connsiteX21" fmla="*/ 272588 w 1415588"/>
                <a:gd name="connsiteY21" fmla="*/ 3450485 h 4241060"/>
                <a:gd name="connsiteX22" fmla="*/ 291638 w 1415588"/>
                <a:gd name="connsiteY22" fmla="*/ 3421910 h 4241060"/>
                <a:gd name="connsiteX23" fmla="*/ 444038 w 1415588"/>
                <a:gd name="connsiteY23" fmla="*/ 3393335 h 4241060"/>
                <a:gd name="connsiteX24" fmla="*/ 472613 w 1415588"/>
                <a:gd name="connsiteY24" fmla="*/ 3374285 h 4241060"/>
                <a:gd name="connsiteX25" fmla="*/ 472613 w 1415588"/>
                <a:gd name="connsiteY25" fmla="*/ 3259985 h 4241060"/>
                <a:gd name="connsiteX26" fmla="*/ 434513 w 1415588"/>
                <a:gd name="connsiteY26" fmla="*/ 3240935 h 4241060"/>
                <a:gd name="connsiteX27" fmla="*/ 386888 w 1415588"/>
                <a:gd name="connsiteY27" fmla="*/ 3183785 h 4241060"/>
                <a:gd name="connsiteX28" fmla="*/ 377363 w 1415588"/>
                <a:gd name="connsiteY28" fmla="*/ 3155210 h 4241060"/>
                <a:gd name="connsiteX29" fmla="*/ 415463 w 1415588"/>
                <a:gd name="connsiteY29" fmla="*/ 3079010 h 4241060"/>
                <a:gd name="connsiteX30" fmla="*/ 472613 w 1415588"/>
                <a:gd name="connsiteY30" fmla="*/ 3040910 h 4241060"/>
                <a:gd name="connsiteX31" fmla="*/ 472613 w 1415588"/>
                <a:gd name="connsiteY31" fmla="*/ 2717060 h 4241060"/>
                <a:gd name="connsiteX32" fmla="*/ 501188 w 1415588"/>
                <a:gd name="connsiteY32" fmla="*/ 2707535 h 4241060"/>
                <a:gd name="connsiteX33" fmla="*/ 548813 w 1415588"/>
                <a:gd name="connsiteY33" fmla="*/ 2698010 h 4241060"/>
                <a:gd name="connsiteX34" fmla="*/ 539288 w 1415588"/>
                <a:gd name="connsiteY34" fmla="*/ 2621810 h 4241060"/>
                <a:gd name="connsiteX35" fmla="*/ 472613 w 1415588"/>
                <a:gd name="connsiteY35" fmla="*/ 2593235 h 4241060"/>
                <a:gd name="connsiteX36" fmla="*/ 453563 w 1415588"/>
                <a:gd name="connsiteY36" fmla="*/ 2564660 h 4241060"/>
                <a:gd name="connsiteX37" fmla="*/ 491663 w 1415588"/>
                <a:gd name="connsiteY37" fmla="*/ 2497985 h 4241060"/>
                <a:gd name="connsiteX38" fmla="*/ 520238 w 1415588"/>
                <a:gd name="connsiteY38" fmla="*/ 2469410 h 4241060"/>
                <a:gd name="connsiteX39" fmla="*/ 548813 w 1415588"/>
                <a:gd name="connsiteY39" fmla="*/ 2450360 h 4241060"/>
                <a:gd name="connsiteX40" fmla="*/ 586913 w 1415588"/>
                <a:gd name="connsiteY40" fmla="*/ 2412260 h 4241060"/>
                <a:gd name="connsiteX41" fmla="*/ 844088 w 1415588"/>
                <a:gd name="connsiteY41" fmla="*/ 2374160 h 4241060"/>
                <a:gd name="connsiteX42" fmla="*/ 825038 w 1415588"/>
                <a:gd name="connsiteY42" fmla="*/ 2250335 h 4241060"/>
                <a:gd name="connsiteX43" fmla="*/ 815513 w 1415588"/>
                <a:gd name="connsiteY43" fmla="*/ 2202710 h 4241060"/>
                <a:gd name="connsiteX44" fmla="*/ 805988 w 1415588"/>
                <a:gd name="connsiteY44" fmla="*/ 2174135 h 4241060"/>
                <a:gd name="connsiteX45" fmla="*/ 786938 w 1415588"/>
                <a:gd name="connsiteY45" fmla="*/ 2097935 h 4241060"/>
                <a:gd name="connsiteX46" fmla="*/ 748838 w 1415588"/>
                <a:gd name="connsiteY46" fmla="*/ 2031260 h 4241060"/>
                <a:gd name="connsiteX47" fmla="*/ 710738 w 1415588"/>
                <a:gd name="connsiteY47" fmla="*/ 1983635 h 4241060"/>
                <a:gd name="connsiteX48" fmla="*/ 691688 w 1415588"/>
                <a:gd name="connsiteY48" fmla="*/ 1945535 h 4241060"/>
                <a:gd name="connsiteX49" fmla="*/ 663113 w 1415588"/>
                <a:gd name="connsiteY49" fmla="*/ 1926485 h 4241060"/>
                <a:gd name="connsiteX50" fmla="*/ 634538 w 1415588"/>
                <a:gd name="connsiteY50" fmla="*/ 1897910 h 4241060"/>
                <a:gd name="connsiteX51" fmla="*/ 682163 w 1415588"/>
                <a:gd name="connsiteY51" fmla="*/ 1793135 h 4241060"/>
                <a:gd name="connsiteX52" fmla="*/ 710738 w 1415588"/>
                <a:gd name="connsiteY52" fmla="*/ 1774085 h 4241060"/>
                <a:gd name="connsiteX53" fmla="*/ 796463 w 1415588"/>
                <a:gd name="connsiteY53" fmla="*/ 1755035 h 4241060"/>
                <a:gd name="connsiteX54" fmla="*/ 853613 w 1415588"/>
                <a:gd name="connsiteY54" fmla="*/ 1735985 h 4241060"/>
                <a:gd name="connsiteX55" fmla="*/ 872663 w 1415588"/>
                <a:gd name="connsiteY55" fmla="*/ 1707410 h 4241060"/>
                <a:gd name="connsiteX56" fmla="*/ 901238 w 1415588"/>
                <a:gd name="connsiteY56" fmla="*/ 1688360 h 4241060"/>
                <a:gd name="connsiteX57" fmla="*/ 853613 w 1415588"/>
                <a:gd name="connsiteY57" fmla="*/ 1612160 h 4241060"/>
                <a:gd name="connsiteX58" fmla="*/ 825038 w 1415588"/>
                <a:gd name="connsiteY58" fmla="*/ 1583585 h 4241060"/>
                <a:gd name="connsiteX59" fmla="*/ 767888 w 1415588"/>
                <a:gd name="connsiteY59" fmla="*/ 1555010 h 4241060"/>
                <a:gd name="connsiteX60" fmla="*/ 739313 w 1415588"/>
                <a:gd name="connsiteY60" fmla="*/ 1526435 h 4241060"/>
                <a:gd name="connsiteX61" fmla="*/ 710738 w 1415588"/>
                <a:gd name="connsiteY61" fmla="*/ 1516910 h 4241060"/>
                <a:gd name="connsiteX62" fmla="*/ 682163 w 1415588"/>
                <a:gd name="connsiteY62" fmla="*/ 1497860 h 4241060"/>
                <a:gd name="connsiteX63" fmla="*/ 663113 w 1415588"/>
                <a:gd name="connsiteY63" fmla="*/ 1469285 h 4241060"/>
                <a:gd name="connsiteX64" fmla="*/ 653588 w 1415588"/>
                <a:gd name="connsiteY64" fmla="*/ 1421660 h 4241060"/>
                <a:gd name="connsiteX65" fmla="*/ 644063 w 1415588"/>
                <a:gd name="connsiteY65" fmla="*/ 1383560 h 4241060"/>
                <a:gd name="connsiteX66" fmla="*/ 625013 w 1415588"/>
                <a:gd name="connsiteY66" fmla="*/ 1345460 h 4241060"/>
                <a:gd name="connsiteX67" fmla="*/ 596438 w 1415588"/>
                <a:gd name="connsiteY67" fmla="*/ 1250210 h 4241060"/>
                <a:gd name="connsiteX68" fmla="*/ 605963 w 1415588"/>
                <a:gd name="connsiteY68" fmla="*/ 1193060 h 4241060"/>
                <a:gd name="connsiteX69" fmla="*/ 634538 w 1415588"/>
                <a:gd name="connsiteY69" fmla="*/ 1183535 h 4241060"/>
                <a:gd name="connsiteX70" fmla="*/ 691688 w 1415588"/>
                <a:gd name="connsiteY70" fmla="*/ 1135910 h 4241060"/>
                <a:gd name="connsiteX71" fmla="*/ 701213 w 1415588"/>
                <a:gd name="connsiteY71" fmla="*/ 1097810 h 4241060"/>
                <a:gd name="connsiteX72" fmla="*/ 710738 w 1415588"/>
                <a:gd name="connsiteY72" fmla="*/ 1069235 h 4241060"/>
                <a:gd name="connsiteX73" fmla="*/ 701213 w 1415588"/>
                <a:gd name="connsiteY73" fmla="*/ 1002560 h 4241060"/>
                <a:gd name="connsiteX74" fmla="*/ 682163 w 1415588"/>
                <a:gd name="connsiteY74" fmla="*/ 945410 h 4241060"/>
                <a:gd name="connsiteX75" fmla="*/ 691688 w 1415588"/>
                <a:gd name="connsiteY75" fmla="*/ 897785 h 4241060"/>
                <a:gd name="connsiteX76" fmla="*/ 748838 w 1415588"/>
                <a:gd name="connsiteY76" fmla="*/ 859685 h 4241060"/>
                <a:gd name="connsiteX77" fmla="*/ 834563 w 1415588"/>
                <a:gd name="connsiteY77" fmla="*/ 821585 h 4241060"/>
                <a:gd name="connsiteX78" fmla="*/ 882188 w 1415588"/>
                <a:gd name="connsiteY78" fmla="*/ 812060 h 4241060"/>
                <a:gd name="connsiteX79" fmla="*/ 939338 w 1415588"/>
                <a:gd name="connsiteY79" fmla="*/ 773960 h 4241060"/>
                <a:gd name="connsiteX80" fmla="*/ 891713 w 1415588"/>
                <a:gd name="connsiteY80" fmla="*/ 716810 h 4241060"/>
                <a:gd name="connsiteX81" fmla="*/ 872663 w 1415588"/>
                <a:gd name="connsiteY81" fmla="*/ 688235 h 4241060"/>
                <a:gd name="connsiteX82" fmla="*/ 863138 w 1415588"/>
                <a:gd name="connsiteY82" fmla="*/ 650135 h 4241060"/>
                <a:gd name="connsiteX83" fmla="*/ 872663 w 1415588"/>
                <a:gd name="connsiteY83" fmla="*/ 612035 h 4241060"/>
                <a:gd name="connsiteX84" fmla="*/ 996488 w 1415588"/>
                <a:gd name="connsiteY84" fmla="*/ 583460 h 4241060"/>
                <a:gd name="connsiteX85" fmla="*/ 1006013 w 1415588"/>
                <a:gd name="connsiteY85" fmla="*/ 554885 h 4241060"/>
                <a:gd name="connsiteX86" fmla="*/ 986963 w 1415588"/>
                <a:gd name="connsiteY86" fmla="*/ 402485 h 4241060"/>
                <a:gd name="connsiteX87" fmla="*/ 977438 w 1415588"/>
                <a:gd name="connsiteY87" fmla="*/ 373910 h 4241060"/>
                <a:gd name="connsiteX88" fmla="*/ 967913 w 1415588"/>
                <a:gd name="connsiteY88" fmla="*/ 335810 h 4241060"/>
                <a:gd name="connsiteX89" fmla="*/ 977438 w 1415588"/>
                <a:gd name="connsiteY89" fmla="*/ 278660 h 4241060"/>
                <a:gd name="connsiteX90" fmla="*/ 1139363 w 1415588"/>
                <a:gd name="connsiteY90" fmla="*/ 288185 h 4241060"/>
                <a:gd name="connsiteX91" fmla="*/ 1186988 w 1415588"/>
                <a:gd name="connsiteY91" fmla="*/ 278660 h 4241060"/>
                <a:gd name="connsiteX92" fmla="*/ 1225088 w 1415588"/>
                <a:gd name="connsiteY92" fmla="*/ 154835 h 4241060"/>
                <a:gd name="connsiteX93" fmla="*/ 1253663 w 1415588"/>
                <a:gd name="connsiteY93" fmla="*/ 69110 h 4241060"/>
                <a:gd name="connsiteX94" fmla="*/ 1263188 w 1415588"/>
                <a:gd name="connsiteY94" fmla="*/ 40535 h 4241060"/>
                <a:gd name="connsiteX95" fmla="*/ 1320338 w 1415588"/>
                <a:gd name="connsiteY95" fmla="*/ 2435 h 4241060"/>
                <a:gd name="connsiteX96" fmla="*/ 1415588 w 1415588"/>
                <a:gd name="connsiteY96" fmla="*/ 2435 h 424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15588" h="4241060">
                  <a:moveTo>
                    <a:pt x="415463" y="4241060"/>
                  </a:moveTo>
                  <a:cubicBezTo>
                    <a:pt x="389083" y="4223473"/>
                    <a:pt x="361889" y="4206536"/>
                    <a:pt x="339263" y="4183910"/>
                  </a:cubicBezTo>
                  <a:cubicBezTo>
                    <a:pt x="331168" y="4175815"/>
                    <a:pt x="327818" y="4163891"/>
                    <a:pt x="320213" y="4155335"/>
                  </a:cubicBezTo>
                  <a:cubicBezTo>
                    <a:pt x="302315" y="4135199"/>
                    <a:pt x="282113" y="4117235"/>
                    <a:pt x="263063" y="4098185"/>
                  </a:cubicBezTo>
                  <a:cubicBezTo>
                    <a:pt x="213738" y="4048860"/>
                    <a:pt x="239331" y="4070861"/>
                    <a:pt x="186863" y="4031510"/>
                  </a:cubicBezTo>
                  <a:cubicBezTo>
                    <a:pt x="180513" y="4018810"/>
                    <a:pt x="177853" y="4003450"/>
                    <a:pt x="167813" y="3993410"/>
                  </a:cubicBezTo>
                  <a:cubicBezTo>
                    <a:pt x="160713" y="3986310"/>
                    <a:pt x="145955" y="3991348"/>
                    <a:pt x="139238" y="3983885"/>
                  </a:cubicBezTo>
                  <a:cubicBezTo>
                    <a:pt x="116264" y="3958358"/>
                    <a:pt x="106372" y="3922444"/>
                    <a:pt x="82088" y="3898160"/>
                  </a:cubicBezTo>
                  <a:lnTo>
                    <a:pt x="53513" y="3869585"/>
                  </a:lnTo>
                  <a:cubicBezTo>
                    <a:pt x="47163" y="3850535"/>
                    <a:pt x="42618" y="3830785"/>
                    <a:pt x="34463" y="3812435"/>
                  </a:cubicBezTo>
                  <a:cubicBezTo>
                    <a:pt x="23290" y="3787296"/>
                    <a:pt x="0" y="3784380"/>
                    <a:pt x="24938" y="3755285"/>
                  </a:cubicBezTo>
                  <a:cubicBezTo>
                    <a:pt x="38169" y="3739849"/>
                    <a:pt x="56688" y="3729885"/>
                    <a:pt x="72563" y="3717185"/>
                  </a:cubicBezTo>
                  <a:cubicBezTo>
                    <a:pt x="110663" y="3720360"/>
                    <a:pt x="148966" y="3721657"/>
                    <a:pt x="186863" y="3726710"/>
                  </a:cubicBezTo>
                  <a:cubicBezTo>
                    <a:pt x="196815" y="3728037"/>
                    <a:pt x="205698" y="3733800"/>
                    <a:pt x="215438" y="3736235"/>
                  </a:cubicBezTo>
                  <a:cubicBezTo>
                    <a:pt x="231144" y="3740162"/>
                    <a:pt x="247444" y="3741500"/>
                    <a:pt x="263063" y="3745760"/>
                  </a:cubicBezTo>
                  <a:cubicBezTo>
                    <a:pt x="282436" y="3751044"/>
                    <a:pt x="320213" y="3764810"/>
                    <a:pt x="320213" y="3764810"/>
                  </a:cubicBezTo>
                  <a:cubicBezTo>
                    <a:pt x="371013" y="3761635"/>
                    <a:pt x="431568" y="3785385"/>
                    <a:pt x="472613" y="3755285"/>
                  </a:cubicBezTo>
                  <a:cubicBezTo>
                    <a:pt x="498344" y="3736416"/>
                    <a:pt x="470263" y="3691126"/>
                    <a:pt x="463088" y="3660035"/>
                  </a:cubicBezTo>
                  <a:cubicBezTo>
                    <a:pt x="460514" y="3648881"/>
                    <a:pt x="451643" y="3640016"/>
                    <a:pt x="444038" y="3631460"/>
                  </a:cubicBezTo>
                  <a:cubicBezTo>
                    <a:pt x="338183" y="3512373"/>
                    <a:pt x="426560" y="3612133"/>
                    <a:pt x="358313" y="3555260"/>
                  </a:cubicBezTo>
                  <a:cubicBezTo>
                    <a:pt x="284974" y="3494144"/>
                    <a:pt x="372109" y="3554933"/>
                    <a:pt x="301163" y="3507635"/>
                  </a:cubicBezTo>
                  <a:cubicBezTo>
                    <a:pt x="294529" y="3497684"/>
                    <a:pt x="269959" y="3466259"/>
                    <a:pt x="272588" y="3450485"/>
                  </a:cubicBezTo>
                  <a:cubicBezTo>
                    <a:pt x="274470" y="3439193"/>
                    <a:pt x="281930" y="3427977"/>
                    <a:pt x="291638" y="3421910"/>
                  </a:cubicBezTo>
                  <a:cubicBezTo>
                    <a:pt x="330492" y="3397626"/>
                    <a:pt x="405982" y="3397141"/>
                    <a:pt x="444038" y="3393335"/>
                  </a:cubicBezTo>
                  <a:cubicBezTo>
                    <a:pt x="453563" y="3386985"/>
                    <a:pt x="465462" y="3383224"/>
                    <a:pt x="472613" y="3374285"/>
                  </a:cubicBezTo>
                  <a:cubicBezTo>
                    <a:pt x="493354" y="3348359"/>
                    <a:pt x="477165" y="3269998"/>
                    <a:pt x="472613" y="3259985"/>
                  </a:cubicBezTo>
                  <a:cubicBezTo>
                    <a:pt x="466737" y="3247059"/>
                    <a:pt x="446067" y="3249188"/>
                    <a:pt x="434513" y="3240935"/>
                  </a:cubicBezTo>
                  <a:cubicBezTo>
                    <a:pt x="418129" y="3229232"/>
                    <a:pt x="396171" y="3202350"/>
                    <a:pt x="386888" y="3183785"/>
                  </a:cubicBezTo>
                  <a:cubicBezTo>
                    <a:pt x="382398" y="3174805"/>
                    <a:pt x="380538" y="3164735"/>
                    <a:pt x="377363" y="3155210"/>
                  </a:cubicBezTo>
                  <a:cubicBezTo>
                    <a:pt x="386998" y="3107034"/>
                    <a:pt x="377547" y="3108500"/>
                    <a:pt x="415463" y="3079010"/>
                  </a:cubicBezTo>
                  <a:cubicBezTo>
                    <a:pt x="433535" y="3064954"/>
                    <a:pt x="472613" y="3040910"/>
                    <a:pt x="472613" y="3040910"/>
                  </a:cubicBezTo>
                  <a:cubicBezTo>
                    <a:pt x="468777" y="2968026"/>
                    <a:pt x="452592" y="2797142"/>
                    <a:pt x="472613" y="2717060"/>
                  </a:cubicBezTo>
                  <a:cubicBezTo>
                    <a:pt x="475048" y="2707320"/>
                    <a:pt x="491448" y="2709970"/>
                    <a:pt x="501188" y="2707535"/>
                  </a:cubicBezTo>
                  <a:cubicBezTo>
                    <a:pt x="516894" y="2703608"/>
                    <a:pt x="532938" y="2701185"/>
                    <a:pt x="548813" y="2698010"/>
                  </a:cubicBezTo>
                  <a:cubicBezTo>
                    <a:pt x="545638" y="2672610"/>
                    <a:pt x="550736" y="2644705"/>
                    <a:pt x="539288" y="2621810"/>
                  </a:cubicBezTo>
                  <a:cubicBezTo>
                    <a:pt x="534580" y="2612394"/>
                    <a:pt x="484697" y="2597263"/>
                    <a:pt x="472613" y="2593235"/>
                  </a:cubicBezTo>
                  <a:cubicBezTo>
                    <a:pt x="466263" y="2583710"/>
                    <a:pt x="454983" y="2576019"/>
                    <a:pt x="453563" y="2564660"/>
                  </a:cubicBezTo>
                  <a:cubicBezTo>
                    <a:pt x="446889" y="2511269"/>
                    <a:pt x="462659" y="2522155"/>
                    <a:pt x="491663" y="2497985"/>
                  </a:cubicBezTo>
                  <a:cubicBezTo>
                    <a:pt x="502011" y="2489361"/>
                    <a:pt x="509890" y="2478034"/>
                    <a:pt x="520238" y="2469410"/>
                  </a:cubicBezTo>
                  <a:cubicBezTo>
                    <a:pt x="529032" y="2462081"/>
                    <a:pt x="540121" y="2457810"/>
                    <a:pt x="548813" y="2450360"/>
                  </a:cubicBezTo>
                  <a:cubicBezTo>
                    <a:pt x="562450" y="2438671"/>
                    <a:pt x="571512" y="2421501"/>
                    <a:pt x="586913" y="2412260"/>
                  </a:cubicBezTo>
                  <a:cubicBezTo>
                    <a:pt x="643842" y="2378103"/>
                    <a:pt x="836741" y="2374860"/>
                    <a:pt x="844088" y="2374160"/>
                  </a:cubicBezTo>
                  <a:cubicBezTo>
                    <a:pt x="836953" y="2324214"/>
                    <a:pt x="833849" y="2298793"/>
                    <a:pt x="825038" y="2250335"/>
                  </a:cubicBezTo>
                  <a:cubicBezTo>
                    <a:pt x="822142" y="2234407"/>
                    <a:pt x="819440" y="2218416"/>
                    <a:pt x="815513" y="2202710"/>
                  </a:cubicBezTo>
                  <a:cubicBezTo>
                    <a:pt x="813078" y="2192970"/>
                    <a:pt x="808423" y="2183875"/>
                    <a:pt x="805988" y="2174135"/>
                  </a:cubicBezTo>
                  <a:cubicBezTo>
                    <a:pt x="797043" y="2138355"/>
                    <a:pt x="800002" y="2128417"/>
                    <a:pt x="786938" y="2097935"/>
                  </a:cubicBezTo>
                  <a:cubicBezTo>
                    <a:pt x="776391" y="2073326"/>
                    <a:pt x="764781" y="2052518"/>
                    <a:pt x="748838" y="2031260"/>
                  </a:cubicBezTo>
                  <a:cubicBezTo>
                    <a:pt x="736640" y="2014996"/>
                    <a:pt x="722015" y="2000551"/>
                    <a:pt x="710738" y="1983635"/>
                  </a:cubicBezTo>
                  <a:cubicBezTo>
                    <a:pt x="702862" y="1971821"/>
                    <a:pt x="700778" y="1956443"/>
                    <a:pt x="691688" y="1945535"/>
                  </a:cubicBezTo>
                  <a:cubicBezTo>
                    <a:pt x="684359" y="1936741"/>
                    <a:pt x="671907" y="1933814"/>
                    <a:pt x="663113" y="1926485"/>
                  </a:cubicBezTo>
                  <a:cubicBezTo>
                    <a:pt x="652765" y="1917861"/>
                    <a:pt x="644063" y="1907435"/>
                    <a:pt x="634538" y="1897910"/>
                  </a:cubicBezTo>
                  <a:cubicBezTo>
                    <a:pt x="662639" y="1757405"/>
                    <a:pt x="620675" y="1823879"/>
                    <a:pt x="682163" y="1793135"/>
                  </a:cubicBezTo>
                  <a:cubicBezTo>
                    <a:pt x="692402" y="1788015"/>
                    <a:pt x="700216" y="1778594"/>
                    <a:pt x="710738" y="1774085"/>
                  </a:cubicBezTo>
                  <a:cubicBezTo>
                    <a:pt x="725707" y="1767670"/>
                    <a:pt x="784031" y="1758425"/>
                    <a:pt x="796463" y="1755035"/>
                  </a:cubicBezTo>
                  <a:cubicBezTo>
                    <a:pt x="815836" y="1749751"/>
                    <a:pt x="853613" y="1735985"/>
                    <a:pt x="853613" y="1735985"/>
                  </a:cubicBezTo>
                  <a:cubicBezTo>
                    <a:pt x="859963" y="1726460"/>
                    <a:pt x="864568" y="1715505"/>
                    <a:pt x="872663" y="1707410"/>
                  </a:cubicBezTo>
                  <a:cubicBezTo>
                    <a:pt x="880758" y="1699315"/>
                    <a:pt x="898093" y="1699367"/>
                    <a:pt x="901238" y="1688360"/>
                  </a:cubicBezTo>
                  <a:cubicBezTo>
                    <a:pt x="914535" y="1641820"/>
                    <a:pt x="879233" y="1634120"/>
                    <a:pt x="853613" y="1612160"/>
                  </a:cubicBezTo>
                  <a:cubicBezTo>
                    <a:pt x="843386" y="1603394"/>
                    <a:pt x="835386" y="1592209"/>
                    <a:pt x="825038" y="1583585"/>
                  </a:cubicBezTo>
                  <a:cubicBezTo>
                    <a:pt x="800419" y="1563069"/>
                    <a:pt x="796527" y="1564556"/>
                    <a:pt x="767888" y="1555010"/>
                  </a:cubicBezTo>
                  <a:cubicBezTo>
                    <a:pt x="758363" y="1545485"/>
                    <a:pt x="750521" y="1533907"/>
                    <a:pt x="739313" y="1526435"/>
                  </a:cubicBezTo>
                  <a:cubicBezTo>
                    <a:pt x="730959" y="1520866"/>
                    <a:pt x="719718" y="1521400"/>
                    <a:pt x="710738" y="1516910"/>
                  </a:cubicBezTo>
                  <a:cubicBezTo>
                    <a:pt x="700499" y="1511790"/>
                    <a:pt x="691688" y="1504210"/>
                    <a:pt x="682163" y="1497860"/>
                  </a:cubicBezTo>
                  <a:cubicBezTo>
                    <a:pt x="675813" y="1488335"/>
                    <a:pt x="667133" y="1480004"/>
                    <a:pt x="663113" y="1469285"/>
                  </a:cubicBezTo>
                  <a:cubicBezTo>
                    <a:pt x="657429" y="1454126"/>
                    <a:pt x="657100" y="1437464"/>
                    <a:pt x="653588" y="1421660"/>
                  </a:cubicBezTo>
                  <a:cubicBezTo>
                    <a:pt x="650748" y="1408881"/>
                    <a:pt x="648660" y="1395817"/>
                    <a:pt x="644063" y="1383560"/>
                  </a:cubicBezTo>
                  <a:cubicBezTo>
                    <a:pt x="639077" y="1370265"/>
                    <a:pt x="630286" y="1358643"/>
                    <a:pt x="625013" y="1345460"/>
                  </a:cubicBezTo>
                  <a:cubicBezTo>
                    <a:pt x="609553" y="1306811"/>
                    <a:pt x="605794" y="1287634"/>
                    <a:pt x="596438" y="1250210"/>
                  </a:cubicBezTo>
                  <a:cubicBezTo>
                    <a:pt x="599613" y="1231160"/>
                    <a:pt x="596381" y="1209828"/>
                    <a:pt x="605963" y="1193060"/>
                  </a:cubicBezTo>
                  <a:cubicBezTo>
                    <a:pt x="610944" y="1184343"/>
                    <a:pt x="625558" y="1188025"/>
                    <a:pt x="634538" y="1183535"/>
                  </a:cubicBezTo>
                  <a:cubicBezTo>
                    <a:pt x="661060" y="1170274"/>
                    <a:pt x="670622" y="1156976"/>
                    <a:pt x="691688" y="1135910"/>
                  </a:cubicBezTo>
                  <a:cubicBezTo>
                    <a:pt x="694863" y="1123210"/>
                    <a:pt x="697617" y="1110397"/>
                    <a:pt x="701213" y="1097810"/>
                  </a:cubicBezTo>
                  <a:cubicBezTo>
                    <a:pt x="703971" y="1088156"/>
                    <a:pt x="710738" y="1079275"/>
                    <a:pt x="710738" y="1069235"/>
                  </a:cubicBezTo>
                  <a:cubicBezTo>
                    <a:pt x="710738" y="1046784"/>
                    <a:pt x="706261" y="1024436"/>
                    <a:pt x="701213" y="1002560"/>
                  </a:cubicBezTo>
                  <a:cubicBezTo>
                    <a:pt x="696698" y="982994"/>
                    <a:pt x="682163" y="945410"/>
                    <a:pt x="682163" y="945410"/>
                  </a:cubicBezTo>
                  <a:cubicBezTo>
                    <a:pt x="685338" y="929535"/>
                    <a:pt x="684448" y="912265"/>
                    <a:pt x="691688" y="897785"/>
                  </a:cubicBezTo>
                  <a:cubicBezTo>
                    <a:pt x="708023" y="865115"/>
                    <a:pt x="721899" y="871230"/>
                    <a:pt x="748838" y="859685"/>
                  </a:cubicBezTo>
                  <a:cubicBezTo>
                    <a:pt x="792617" y="840923"/>
                    <a:pt x="785331" y="836354"/>
                    <a:pt x="834563" y="821585"/>
                  </a:cubicBezTo>
                  <a:cubicBezTo>
                    <a:pt x="850070" y="816933"/>
                    <a:pt x="866313" y="815235"/>
                    <a:pt x="882188" y="812060"/>
                  </a:cubicBezTo>
                  <a:cubicBezTo>
                    <a:pt x="901238" y="799360"/>
                    <a:pt x="952038" y="793010"/>
                    <a:pt x="939338" y="773960"/>
                  </a:cubicBezTo>
                  <a:cubicBezTo>
                    <a:pt x="892040" y="703014"/>
                    <a:pt x="952829" y="790149"/>
                    <a:pt x="891713" y="716810"/>
                  </a:cubicBezTo>
                  <a:cubicBezTo>
                    <a:pt x="884384" y="708016"/>
                    <a:pt x="879013" y="697760"/>
                    <a:pt x="872663" y="688235"/>
                  </a:cubicBezTo>
                  <a:cubicBezTo>
                    <a:pt x="869488" y="675535"/>
                    <a:pt x="863138" y="663226"/>
                    <a:pt x="863138" y="650135"/>
                  </a:cubicBezTo>
                  <a:cubicBezTo>
                    <a:pt x="863138" y="637044"/>
                    <a:pt x="865401" y="622927"/>
                    <a:pt x="872663" y="612035"/>
                  </a:cubicBezTo>
                  <a:cubicBezTo>
                    <a:pt x="894975" y="578567"/>
                    <a:pt x="981306" y="584978"/>
                    <a:pt x="996488" y="583460"/>
                  </a:cubicBezTo>
                  <a:cubicBezTo>
                    <a:pt x="999663" y="573935"/>
                    <a:pt x="1006541" y="564911"/>
                    <a:pt x="1006013" y="554885"/>
                  </a:cubicBezTo>
                  <a:cubicBezTo>
                    <a:pt x="1003322" y="503760"/>
                    <a:pt x="994948" y="453054"/>
                    <a:pt x="986963" y="402485"/>
                  </a:cubicBezTo>
                  <a:cubicBezTo>
                    <a:pt x="985397" y="392568"/>
                    <a:pt x="980196" y="383564"/>
                    <a:pt x="977438" y="373910"/>
                  </a:cubicBezTo>
                  <a:cubicBezTo>
                    <a:pt x="973842" y="361323"/>
                    <a:pt x="971088" y="348510"/>
                    <a:pt x="967913" y="335810"/>
                  </a:cubicBezTo>
                  <a:cubicBezTo>
                    <a:pt x="971088" y="316760"/>
                    <a:pt x="958830" y="283829"/>
                    <a:pt x="977438" y="278660"/>
                  </a:cubicBezTo>
                  <a:cubicBezTo>
                    <a:pt x="1029534" y="264189"/>
                    <a:pt x="1085295" y="288185"/>
                    <a:pt x="1139363" y="288185"/>
                  </a:cubicBezTo>
                  <a:cubicBezTo>
                    <a:pt x="1155552" y="288185"/>
                    <a:pt x="1171113" y="281835"/>
                    <a:pt x="1186988" y="278660"/>
                  </a:cubicBezTo>
                  <a:cubicBezTo>
                    <a:pt x="1210185" y="185873"/>
                    <a:pt x="1196314" y="226769"/>
                    <a:pt x="1225088" y="154835"/>
                  </a:cubicBezTo>
                  <a:cubicBezTo>
                    <a:pt x="1242771" y="48735"/>
                    <a:pt x="1220180" y="136076"/>
                    <a:pt x="1253663" y="69110"/>
                  </a:cubicBezTo>
                  <a:cubicBezTo>
                    <a:pt x="1258153" y="60130"/>
                    <a:pt x="1257619" y="48889"/>
                    <a:pt x="1263188" y="40535"/>
                  </a:cubicBezTo>
                  <a:cubicBezTo>
                    <a:pt x="1276331" y="20820"/>
                    <a:pt x="1295778" y="4324"/>
                    <a:pt x="1320338" y="2435"/>
                  </a:cubicBezTo>
                  <a:cubicBezTo>
                    <a:pt x="1351994" y="0"/>
                    <a:pt x="1383838" y="2435"/>
                    <a:pt x="1415588" y="2435"/>
                  </a:cubicBez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228850" y="1535113"/>
              <a:ext cx="4581525" cy="2532062"/>
            </a:xfrm>
            <a:custGeom>
              <a:avLst/>
              <a:gdLst>
                <a:gd name="connsiteX0" fmla="*/ 0 w 4581525"/>
                <a:gd name="connsiteY0" fmla="*/ 103187 h 2532062"/>
                <a:gd name="connsiteX1" fmla="*/ 485775 w 4581525"/>
                <a:gd name="connsiteY1" fmla="*/ 26987 h 2532062"/>
                <a:gd name="connsiteX2" fmla="*/ 952500 w 4581525"/>
                <a:gd name="connsiteY2" fmla="*/ 265112 h 2532062"/>
                <a:gd name="connsiteX3" fmla="*/ 1181100 w 4581525"/>
                <a:gd name="connsiteY3" fmla="*/ 150812 h 2532062"/>
                <a:gd name="connsiteX4" fmla="*/ 1333500 w 4581525"/>
                <a:gd name="connsiteY4" fmla="*/ 360362 h 2532062"/>
                <a:gd name="connsiteX5" fmla="*/ 1857375 w 4581525"/>
                <a:gd name="connsiteY5" fmla="*/ 427037 h 2532062"/>
                <a:gd name="connsiteX6" fmla="*/ 2257425 w 4581525"/>
                <a:gd name="connsiteY6" fmla="*/ 722312 h 2532062"/>
                <a:gd name="connsiteX7" fmla="*/ 2466975 w 4581525"/>
                <a:gd name="connsiteY7" fmla="*/ 588962 h 2532062"/>
                <a:gd name="connsiteX8" fmla="*/ 2562225 w 4581525"/>
                <a:gd name="connsiteY8" fmla="*/ 846137 h 2532062"/>
                <a:gd name="connsiteX9" fmla="*/ 3057525 w 4581525"/>
                <a:gd name="connsiteY9" fmla="*/ 979487 h 2532062"/>
                <a:gd name="connsiteX10" fmla="*/ 3438525 w 4581525"/>
                <a:gd name="connsiteY10" fmla="*/ 1360487 h 2532062"/>
                <a:gd name="connsiteX11" fmla="*/ 3838575 w 4581525"/>
                <a:gd name="connsiteY11" fmla="*/ 1370012 h 2532062"/>
                <a:gd name="connsiteX12" fmla="*/ 3886200 w 4581525"/>
                <a:gd name="connsiteY12" fmla="*/ 1779587 h 2532062"/>
                <a:gd name="connsiteX13" fmla="*/ 4391025 w 4581525"/>
                <a:gd name="connsiteY13" fmla="*/ 2132012 h 2532062"/>
                <a:gd name="connsiteX14" fmla="*/ 4581525 w 4581525"/>
                <a:gd name="connsiteY14" fmla="*/ 2532062 h 253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81525" h="2532062">
                  <a:moveTo>
                    <a:pt x="0" y="103187"/>
                  </a:moveTo>
                  <a:cubicBezTo>
                    <a:pt x="163512" y="51593"/>
                    <a:pt x="327025" y="0"/>
                    <a:pt x="485775" y="26987"/>
                  </a:cubicBezTo>
                  <a:cubicBezTo>
                    <a:pt x="644525" y="53974"/>
                    <a:pt x="868363" y="234950"/>
                    <a:pt x="952500" y="265112"/>
                  </a:cubicBezTo>
                  <a:cubicBezTo>
                    <a:pt x="1028700" y="227012"/>
                    <a:pt x="1117600" y="134937"/>
                    <a:pt x="1181100" y="150812"/>
                  </a:cubicBezTo>
                  <a:cubicBezTo>
                    <a:pt x="1244600" y="166687"/>
                    <a:pt x="1289050" y="263524"/>
                    <a:pt x="1333500" y="360362"/>
                  </a:cubicBezTo>
                  <a:cubicBezTo>
                    <a:pt x="1508125" y="382587"/>
                    <a:pt x="1703388" y="366712"/>
                    <a:pt x="1857375" y="427037"/>
                  </a:cubicBezTo>
                  <a:cubicBezTo>
                    <a:pt x="2011362" y="487362"/>
                    <a:pt x="2134393" y="604837"/>
                    <a:pt x="2257425" y="722312"/>
                  </a:cubicBezTo>
                  <a:cubicBezTo>
                    <a:pt x="2327275" y="677862"/>
                    <a:pt x="2416175" y="568325"/>
                    <a:pt x="2466975" y="588962"/>
                  </a:cubicBezTo>
                  <a:cubicBezTo>
                    <a:pt x="2517775" y="609599"/>
                    <a:pt x="2540000" y="727868"/>
                    <a:pt x="2562225" y="846137"/>
                  </a:cubicBezTo>
                  <a:cubicBezTo>
                    <a:pt x="2727325" y="890587"/>
                    <a:pt x="2911475" y="893762"/>
                    <a:pt x="3057525" y="979487"/>
                  </a:cubicBezTo>
                  <a:cubicBezTo>
                    <a:pt x="3203575" y="1065212"/>
                    <a:pt x="3321050" y="1212849"/>
                    <a:pt x="3438525" y="1360487"/>
                  </a:cubicBezTo>
                  <a:cubicBezTo>
                    <a:pt x="3571875" y="1363662"/>
                    <a:pt x="3763963" y="1300162"/>
                    <a:pt x="3838575" y="1370012"/>
                  </a:cubicBezTo>
                  <a:cubicBezTo>
                    <a:pt x="3913188" y="1439862"/>
                    <a:pt x="3899694" y="1609724"/>
                    <a:pt x="3886200" y="1779587"/>
                  </a:cubicBezTo>
                  <a:cubicBezTo>
                    <a:pt x="4054475" y="1897062"/>
                    <a:pt x="4275138" y="2006600"/>
                    <a:pt x="4391025" y="2132012"/>
                  </a:cubicBezTo>
                  <a:cubicBezTo>
                    <a:pt x="4506912" y="2257424"/>
                    <a:pt x="4581525" y="2532062"/>
                    <a:pt x="4581525" y="2532062"/>
                  </a:cubicBezTo>
                </a:path>
              </a:pathLst>
            </a:cu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7" idx="2"/>
            </p:cNvCxnSpPr>
            <p:nvPr/>
          </p:nvCxnSpPr>
          <p:spPr>
            <a:xfrm flipV="1">
              <a:off x="3181350" y="1447801"/>
              <a:ext cx="19050" cy="3524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6"/>
            </p:cNvCxnSpPr>
            <p:nvPr/>
          </p:nvCxnSpPr>
          <p:spPr>
            <a:xfrm flipV="1">
              <a:off x="4486275" y="1752600"/>
              <a:ext cx="9525" cy="50482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10"/>
            </p:cNvCxnSpPr>
            <p:nvPr/>
          </p:nvCxnSpPr>
          <p:spPr>
            <a:xfrm flipV="1">
              <a:off x="5667374" y="2286000"/>
              <a:ext cx="123826" cy="6096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 rot="20880273">
              <a:off x="885484" y="1343213"/>
              <a:ext cx="1480941" cy="8481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0400" rtlCol="0" anchor="ctr"/>
            <a:lstStyle/>
            <a:p>
              <a:pPr algn="ctr"/>
              <a:r>
                <a:rPr lang="en-US" dirty="0" smtClean="0">
                  <a:solidFill>
                    <a:srgbClr val="054602"/>
                  </a:solidFill>
                </a:rPr>
                <a:t>De </a:t>
              </a:r>
              <a:r>
                <a:rPr lang="en-US" dirty="0" err="1" smtClean="0">
                  <a:solidFill>
                    <a:srgbClr val="054602"/>
                  </a:solidFill>
                </a:rPr>
                <a:t>stad</a:t>
              </a:r>
              <a:r>
                <a:rPr lang="en-US" dirty="0" smtClean="0">
                  <a:solidFill>
                    <a:srgbClr val="054602"/>
                  </a:solidFill>
                </a:rPr>
                <a:t> </a:t>
              </a:r>
              <a:r>
                <a:rPr lang="en-US" dirty="0" smtClean="0">
                  <a:solidFill>
                    <a:srgbClr val="0A8604"/>
                  </a:solidFill>
                </a:rPr>
                <a:t>MAXIMUM</a:t>
              </a:r>
              <a:endParaRPr lang="en-US" dirty="0">
                <a:solidFill>
                  <a:srgbClr val="05460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84792" y="838200"/>
              <a:ext cx="1044208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err="1" smtClean="0">
                  <a:solidFill>
                    <a:srgbClr val="C00000"/>
                  </a:solidFill>
                </a:rPr>
                <a:t>Maximaal</a:t>
              </a:r>
              <a:endParaRPr lang="en-US" sz="16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sz="1600" dirty="0" err="1" smtClean="0">
                  <a:solidFill>
                    <a:srgbClr val="C00000"/>
                  </a:solidFill>
                </a:rPr>
                <a:t>Gewicht</a:t>
              </a:r>
              <a:r>
                <a:rPr lang="en-US" sz="1600" dirty="0" smtClean="0">
                  <a:solidFill>
                    <a:srgbClr val="C00000"/>
                  </a:solidFill>
                </a:rPr>
                <a:t>: </a:t>
              </a:r>
              <a:r>
                <a:rPr lang="en-US" sz="1600" b="1" dirty="0" smtClean="0">
                  <a:solidFill>
                    <a:srgbClr val="C00000"/>
                  </a:solidFill>
                  <a:latin typeface="Inconsolata-dz" pitchFamily="49" charset="0"/>
                </a:rPr>
                <a:t>a</a:t>
              </a:r>
              <a:endParaRPr lang="en-US" sz="1600" b="1" dirty="0">
                <a:solidFill>
                  <a:srgbClr val="C00000"/>
                </a:solidFill>
                <a:latin typeface="Inconsolata-dz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08486">
              <a:off x="3819147" y="1174743"/>
              <a:ext cx="1131722" cy="6063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rgbClr val="C00000"/>
                  </a:solidFill>
                </a:rPr>
                <a:t>Maximaal</a:t>
              </a:r>
              <a:endParaRPr lang="en-US" sz="16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sz="1600" dirty="0" err="1" smtClean="0">
                  <a:solidFill>
                    <a:srgbClr val="C00000"/>
                  </a:solidFill>
                </a:rPr>
                <a:t>Gewicht</a:t>
              </a:r>
              <a:r>
                <a:rPr lang="en-US" sz="1600" dirty="0" smtClean="0">
                  <a:solidFill>
                    <a:srgbClr val="C00000"/>
                  </a:solidFill>
                </a:rPr>
                <a:t>: </a:t>
              </a:r>
              <a:r>
                <a:rPr lang="en-US" sz="1600" b="1" dirty="0" smtClean="0">
                  <a:solidFill>
                    <a:srgbClr val="C00000"/>
                  </a:solidFill>
                  <a:latin typeface="Inconsolata-dz" pitchFamily="49" charset="0"/>
                </a:rPr>
                <a:t>b</a:t>
              </a:r>
              <a:endParaRPr lang="en-US" sz="1600" b="1" dirty="0">
                <a:solidFill>
                  <a:srgbClr val="C00000"/>
                </a:solidFill>
                <a:latin typeface="Inconsolata-dz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911313">
              <a:off x="5328521" y="1655408"/>
              <a:ext cx="109455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</a:rPr>
                <a:t>Maximaal</a:t>
              </a:r>
              <a:endParaRPr lang="en-US" sz="1600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600" dirty="0" err="1" smtClean="0">
                  <a:solidFill>
                    <a:srgbClr val="C00000"/>
                  </a:solidFill>
                </a:rPr>
                <a:t>Gewicht</a:t>
              </a:r>
              <a:r>
                <a:rPr lang="en-US" sz="1600" dirty="0">
                  <a:solidFill>
                    <a:srgbClr val="C00000"/>
                  </a:solidFill>
                </a:rPr>
                <a:t>: </a:t>
              </a:r>
              <a:r>
                <a:rPr lang="en-US" sz="1600" b="1" dirty="0" smtClean="0">
                  <a:solidFill>
                    <a:srgbClr val="C00000"/>
                  </a:solidFill>
                  <a:latin typeface="Inconsolata-dz" pitchFamily="49" charset="0"/>
                </a:rPr>
                <a:t>c</a:t>
              </a:r>
              <a:endParaRPr lang="en-US" sz="1600" b="1" dirty="0">
                <a:solidFill>
                  <a:srgbClr val="C00000"/>
                </a:solidFill>
                <a:latin typeface="Inconsolata-dz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939604">
              <a:off x="6265004" y="3931617"/>
              <a:ext cx="1494559" cy="8931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0400" rtlCol="0" anchor="ctr"/>
            <a:lstStyle/>
            <a:p>
              <a:pPr algn="ctr"/>
              <a:r>
                <a:rPr lang="en-US" dirty="0" smtClean="0">
                  <a:solidFill>
                    <a:srgbClr val="054602"/>
                  </a:solidFill>
                </a:rPr>
                <a:t>Het </a:t>
              </a:r>
              <a:r>
                <a:rPr lang="en-US" dirty="0" err="1" smtClean="0">
                  <a:solidFill>
                    <a:srgbClr val="054602"/>
                  </a:solidFill>
                </a:rPr>
                <a:t>dorp</a:t>
              </a:r>
              <a:r>
                <a:rPr lang="en-US" dirty="0" smtClean="0">
                  <a:solidFill>
                    <a:srgbClr val="054602"/>
                  </a:solidFill>
                </a:rPr>
                <a:t> </a:t>
              </a:r>
              <a:r>
                <a:rPr lang="en-US" dirty="0" smtClean="0">
                  <a:solidFill>
                    <a:srgbClr val="0A8604"/>
                  </a:solidFill>
                </a:rPr>
                <a:t>MINIMUM</a:t>
              </a:r>
              <a:endParaRPr lang="en-US" dirty="0">
                <a:solidFill>
                  <a:srgbClr val="05460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18</Words>
  <Application>Microsoft Macintosh PowerPoint</Application>
  <PresentationFormat>Diavoorstelling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 Theme</vt:lpstr>
      <vt:lpstr>PowerPoint-presentatie</vt:lpstr>
      <vt:lpstr>PowerPoint-presentatie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daveagp</dc:creator>
  <cp:lastModifiedBy>Joost</cp:lastModifiedBy>
  <cp:revision>6</cp:revision>
  <dcterms:created xsi:type="dcterms:W3CDTF">2011-11-17T23:43:39Z</dcterms:created>
  <dcterms:modified xsi:type="dcterms:W3CDTF">2014-09-20T09:17:07Z</dcterms:modified>
</cp:coreProperties>
</file>