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556B-5170-4AEA-AF41-B21225031AA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43179"/>
              </p:ext>
            </p:extLst>
          </p:nvPr>
        </p:nvGraphicFramePr>
        <p:xfrm>
          <a:off x="2133600" y="1447800"/>
          <a:ext cx="441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W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e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g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h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y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21426"/>
              </p:ext>
            </p:extLst>
          </p:nvPr>
        </p:nvGraphicFramePr>
        <p:xfrm>
          <a:off x="1891047" y="1892121"/>
          <a:ext cx="441960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pl-PL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ource Code Pro" panose="020B0509030403020204" pitchFamily="49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14442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myString</a:t>
            </a:r>
            <a:r>
              <a:rPr lang="pl-PL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to</a:t>
            </a:r>
            <a:endParaRPr lang="en-US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730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myString[</a:t>
            </a:r>
            <a:r>
              <a:rPr lang="en-US" b="1" dirty="0" smtClean="0">
                <a:solidFill>
                  <a:srgbClr val="00B050"/>
                </a:solidFill>
                <a:latin typeface="Source Code Pro" panose="020B0509030403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</a:t>
            </a:r>
            <a:r>
              <a:rPr lang="pl-PL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endParaRPr lang="en-US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96494"/>
              </p:ext>
            </p:extLst>
          </p:nvPr>
        </p:nvGraphicFramePr>
        <p:xfrm>
          <a:off x="2133600" y="2373001"/>
          <a:ext cx="441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e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g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h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3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Pokaz na ekranie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Source Code Pro</vt:lpstr>
      <vt:lpstr>Verdana</vt:lpstr>
      <vt:lpstr>Office Theme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gerduser</dc:creator>
  <cp:lastModifiedBy>samsung</cp:lastModifiedBy>
  <cp:revision>4</cp:revision>
  <dcterms:created xsi:type="dcterms:W3CDTF">2015-05-03T18:24:53Z</dcterms:created>
  <dcterms:modified xsi:type="dcterms:W3CDTF">2017-05-21T15:07:51Z</dcterms:modified>
</cp:coreProperties>
</file>