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56B-5170-4AEA-AF41-B21225031AA6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E40-8800-42D5-9DC5-DBFF4D53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0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56B-5170-4AEA-AF41-B21225031AA6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E40-8800-42D5-9DC5-DBFF4D53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6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56B-5170-4AEA-AF41-B21225031AA6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E40-8800-42D5-9DC5-DBFF4D53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0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56B-5170-4AEA-AF41-B21225031AA6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E40-8800-42D5-9DC5-DBFF4D53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56B-5170-4AEA-AF41-B21225031AA6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E40-8800-42D5-9DC5-DBFF4D53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2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56B-5170-4AEA-AF41-B21225031AA6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E40-8800-42D5-9DC5-DBFF4D53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1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56B-5170-4AEA-AF41-B21225031AA6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E40-8800-42D5-9DC5-DBFF4D53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56B-5170-4AEA-AF41-B21225031AA6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E40-8800-42D5-9DC5-DBFF4D53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4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56B-5170-4AEA-AF41-B21225031AA6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E40-8800-42D5-9DC5-DBFF4D53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56B-5170-4AEA-AF41-B21225031AA6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E40-8800-42D5-9DC5-DBFF4D53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556B-5170-4AEA-AF41-B21225031AA6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1E40-8800-42D5-9DC5-DBFF4D53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3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5556B-5170-4AEA-AF41-B21225031AA6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81E40-8800-42D5-9DC5-DBFF4D53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9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543179"/>
              </p:ext>
            </p:extLst>
          </p:nvPr>
        </p:nvGraphicFramePr>
        <p:xfrm>
          <a:off x="2133600" y="1447800"/>
          <a:ext cx="4419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W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e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i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g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h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t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y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422656"/>
              </p:ext>
            </p:extLst>
          </p:nvPr>
        </p:nvGraphicFramePr>
        <p:xfrm>
          <a:off x="1891047" y="1892121"/>
          <a:ext cx="4419600" cy="43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0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ource Code Pro" panose="020B0509030403020204" pitchFamily="49" charset="0"/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4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Source Code Pro" panose="020B0509030403020204" pitchFamily="49" charset="0"/>
                        </a:rPr>
                        <a:t>6</a:t>
                      </a:r>
                      <a:endParaRPr lang="en-US" b="1" dirty="0">
                        <a:solidFill>
                          <a:srgbClr val="FF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7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myString</a:t>
            </a:r>
            <a:r>
              <a:rPr lang="en-US" dirty="0"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endParaRPr lang="en-US" dirty="0">
              <a:latin typeface="Candara" panose="020E0502030303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286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myString[</a:t>
            </a:r>
            <a:r>
              <a:rPr lang="en-US" b="1" dirty="0" smtClean="0">
                <a:solidFill>
                  <a:srgbClr val="00B050"/>
                </a:solidFill>
                <a:latin typeface="Source Code Pro" panose="020B0509030403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dirty="0" smtClean="0"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b="1" dirty="0" smtClean="0">
                <a:solidFill>
                  <a:srgbClr val="FF0000"/>
                </a:solidFill>
                <a:latin typeface="Source Code Pro" panose="020B0509030403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r>
              <a:rPr lang="en-US" dirty="0" smtClean="0"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is</a:t>
            </a:r>
            <a:endParaRPr lang="en-US" dirty="0">
              <a:latin typeface="Candara" panose="020E0502030303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396494"/>
              </p:ext>
            </p:extLst>
          </p:nvPr>
        </p:nvGraphicFramePr>
        <p:xfrm>
          <a:off x="2133600" y="2373001"/>
          <a:ext cx="441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e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i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g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h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Code Pro" panose="020B0509030403020204" pitchFamily="49" charset="0"/>
                        </a:rPr>
                        <a:t>t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33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gerduser</dc:creator>
  <cp:lastModifiedBy>gerduser</cp:lastModifiedBy>
  <cp:revision>2</cp:revision>
  <dcterms:created xsi:type="dcterms:W3CDTF">2015-05-03T18:24:53Z</dcterms:created>
  <dcterms:modified xsi:type="dcterms:W3CDTF">2015-05-03T18:41:13Z</dcterms:modified>
</cp:coreProperties>
</file>