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80" r:id="rId1"/>
  </p:sldMasterIdLst>
  <p:notesMasterIdLst>
    <p:notesMasterId r:id="rId11"/>
  </p:notesMasterIdLst>
  <p:sldIdLst>
    <p:sldId id="256" r:id="rId2"/>
    <p:sldId id="324" r:id="rId3"/>
    <p:sldId id="332" r:id="rId4"/>
    <p:sldId id="336" r:id="rId5"/>
    <p:sldId id="334" r:id="rId6"/>
    <p:sldId id="333" r:id="rId7"/>
    <p:sldId id="335" r:id="rId8"/>
    <p:sldId id="329" r:id="rId9"/>
    <p:sldId id="33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BDEF"/>
    <a:srgbClr val="E4E9E5"/>
    <a:srgbClr val="1592D2"/>
    <a:srgbClr val="01B8BE"/>
    <a:srgbClr val="0082CD"/>
    <a:srgbClr val="EEEAE1"/>
    <a:srgbClr val="FFFFFF"/>
    <a:srgbClr val="EBEAEB"/>
    <a:srgbClr val="009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F7DE9-F3C4-4005-ACB4-7A592042AD74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BF3E1-D73E-47FF-A338-A2FDD02C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6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BB3C53-7801-4EF7-8718-6F0A4C9C2EBD}" type="slidenum">
              <a:rPr lang="tr-TR" smtClean="0"/>
              <a:pPr>
                <a:defRPr/>
              </a:pPr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893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3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4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5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8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9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8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1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88491"/>
            <a:ext cx="12154485" cy="792464"/>
          </a:xfrm>
        </p:spPr>
        <p:txBody>
          <a:bodyPr>
            <a:noAutofit/>
          </a:bodyPr>
          <a:lstStyle/>
          <a:p>
            <a:r>
              <a:rPr lang="tr-T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Yazılım Geliştirme Teknolojileri</a:t>
            </a:r>
            <a:br>
              <a:rPr lang="tr-T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tr-T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r>
              <a:rPr lang="tr-T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Programlama 2</a:t>
            </a:r>
            <a:endParaRPr lang="tr-TR" sz="4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  <p:pic>
        <p:nvPicPr>
          <p:cNvPr id="3" name="Picture 2" descr="http://www.equinoxon.com/wp-content/uploads/2012/07/hdr_web_application_develop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2738294"/>
            <a:ext cx="64293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9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Ajanda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HTML5</a:t>
            </a:r>
          </a:p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Tarihçe</a:t>
            </a:r>
            <a:endParaRPr lang="tr-T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CSS3 &amp; Responsive Sayfa Tasarımı</a:t>
            </a:r>
            <a:endParaRPr lang="tr-T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8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HTML5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170" y="539193"/>
            <a:ext cx="61531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HTML5’in Gelişimi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487596"/>
            <a:ext cx="8714230" cy="24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48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HTML5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" y="638174"/>
            <a:ext cx="779463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45127" y="1822036"/>
            <a:ext cx="5250873" cy="3400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tr-T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Html5 Forms With </a:t>
            </a:r>
            <a:r>
              <a:rPr lang="tr-T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tr-T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lient </a:t>
            </a:r>
            <a:r>
              <a:rPr lang="tr-T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  <a:r>
              <a:rPr lang="tr-T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ide </a:t>
            </a:r>
            <a:r>
              <a:rPr lang="tr-T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V</a:t>
            </a:r>
            <a:r>
              <a:rPr lang="tr-T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alidation</a:t>
            </a:r>
          </a:p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tr-T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Offline Storage</a:t>
            </a:r>
          </a:p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tr-T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CSS3</a:t>
            </a:r>
          </a:p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tr-T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Geo-Location API</a:t>
            </a:r>
          </a:p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tr-T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Communicating With Remote Server</a:t>
            </a:r>
          </a:p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tr-T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r>
              <a:rPr lang="tr-T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Sockets</a:t>
            </a:r>
          </a:p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tr-T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Javascript API</a:t>
            </a:r>
            <a:endParaRPr lang="tr-TR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914400" eaLnBrk="1" fontAlgn="auto" hangingPunct="1">
              <a:spcAft>
                <a:spcPts val="0"/>
              </a:spcAft>
              <a:defRPr/>
            </a:pPr>
            <a:r>
              <a:rPr lang="tr-T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XmlHttpRequest</a:t>
            </a:r>
            <a:endParaRPr lang="tr-TR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defTabSz="914400" eaLnBrk="1" fontAlgn="auto" hangingPunct="1">
              <a:spcAft>
                <a:spcPts val="0"/>
              </a:spcAft>
              <a:buNone/>
              <a:defRPr/>
            </a:pPr>
            <a:endParaRPr lang="tr-T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914400" eaLnBrk="1" fontAlgn="auto" hangingPunct="1">
              <a:spcAft>
                <a:spcPts val="0"/>
              </a:spcAft>
              <a:defRPr/>
            </a:pPr>
            <a:endParaRPr lang="tr-TR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defTabSz="914400" eaLnBrk="1" fontAlgn="auto" hangingPunct="1">
              <a:spcAft>
                <a:spcPts val="0"/>
              </a:spcAft>
              <a:buNone/>
              <a:defRPr/>
            </a:pPr>
            <a:endParaRPr lang="tr-TR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914400" eaLnBrk="1" fontAlgn="auto" hangingPunct="1">
              <a:spcAft>
                <a:spcPts val="0"/>
              </a:spcAft>
              <a:defRPr/>
            </a:pPr>
            <a:endParaRPr lang="tr-TR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51254"/>
            <a:ext cx="5257800" cy="2628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11994" y="5240721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 smtClean="0"/>
              <a:t>(2)</a:t>
            </a:r>
            <a:endParaRPr lang="tr-TR" sz="900" dirty="0"/>
          </a:p>
        </p:txBody>
      </p:sp>
    </p:spTree>
    <p:extLst>
      <p:ext uri="{BB962C8B-B14F-4D97-AF65-F5344CB8AC3E}">
        <p14:creationId xmlns:p14="http://schemas.microsoft.com/office/powerpoint/2010/main" val="54379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HTML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www.insidemobileapps.com/wp-content/uploads/04_KendoUI_HTML5-Appeal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366" y="2418421"/>
            <a:ext cx="61912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225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603" y="490538"/>
            <a:ext cx="619125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8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CSS3 &amp; Responsive Sayfa Tasarımı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  <p:pic>
        <p:nvPicPr>
          <p:cNvPr id="1026" name="Picture 2" descr="http://quintagroup.com/services/web-design/responsive-website-desig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4414"/>
            <a:ext cx="7210425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thesearchagents.com/wp-content/uploads/2013/10/responsive-desig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846" y="2241827"/>
            <a:ext cx="5226916" cy="293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234" y="566337"/>
            <a:ext cx="1756909" cy="213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2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990" y="2962852"/>
            <a:ext cx="10515600" cy="1325563"/>
          </a:xfrm>
        </p:spPr>
        <p:txBody>
          <a:bodyPr/>
          <a:lstStyle/>
          <a:p>
            <a:r>
              <a:rPr lang="tr-TR" dirty="0" smtClean="0"/>
              <a:t>Teşekkürler</a:t>
            </a: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069" y="6308759"/>
            <a:ext cx="2011680" cy="5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8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1925</TotalTime>
  <Words>47</Words>
  <Application>Microsoft Office PowerPoint</Application>
  <PresentationFormat>Widescreen</PresentationFormat>
  <Paragraphs>23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Office Theme</vt:lpstr>
      <vt:lpstr>Yazılım Geliştirme Teknolojileri Web Programlama 2</vt:lpstr>
      <vt:lpstr>Ajanda</vt:lpstr>
      <vt:lpstr>HTML5</vt:lpstr>
      <vt:lpstr>HTML5’in Gelişimi</vt:lpstr>
      <vt:lpstr>HTML5</vt:lpstr>
      <vt:lpstr>HTML 5</vt:lpstr>
      <vt:lpstr>PowerPoint Presentation</vt:lpstr>
      <vt:lpstr>CSS3 &amp; Responsive Sayfa Tasarımı</vt:lpstr>
      <vt:lpstr>Teşekkürler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Günümüz Yazılım Trendlerİ</dc:title>
  <dc:creator>Seçkin Bedük</dc:creator>
  <cp:lastModifiedBy>Seçkin Bedük</cp:lastModifiedBy>
  <cp:revision>176</cp:revision>
  <dcterms:created xsi:type="dcterms:W3CDTF">2013-04-21T20:09:35Z</dcterms:created>
  <dcterms:modified xsi:type="dcterms:W3CDTF">2014-03-03T13:03:25Z</dcterms:modified>
</cp:coreProperties>
</file>