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sldIdLst>
    <p:sldId id="256" r:id="rId2"/>
    <p:sldId id="324" r:id="rId3"/>
    <p:sldId id="330" r:id="rId4"/>
    <p:sldId id="332" r:id="rId5"/>
    <p:sldId id="329" r:id="rId6"/>
    <p:sldId id="325" r:id="rId7"/>
    <p:sldId id="328" r:id="rId8"/>
    <p:sldId id="293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DEF"/>
    <a:srgbClr val="E4E9E5"/>
    <a:srgbClr val="1592D2"/>
    <a:srgbClr val="01B8BE"/>
    <a:srgbClr val="0082CD"/>
    <a:srgbClr val="EEEAE1"/>
    <a:srgbClr val="FFFFFF"/>
    <a:srgbClr val="EBEAEB"/>
    <a:srgbClr val="009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8491"/>
            <a:ext cx="12154485" cy="792464"/>
          </a:xfrm>
        </p:spPr>
        <p:txBody>
          <a:bodyPr>
            <a:noAutofit/>
          </a:bodyPr>
          <a:lstStyle/>
          <a:p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Yazılım Geliştirme Teknolojileri</a:t>
            </a:r>
            <a:b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Masa Üstü Yazılım Geliştirme</a:t>
            </a:r>
            <a:endParaRPr lang="tr-TR" sz="4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1026" name="Picture 2" descr="http://www.vulpinesoftwares.com/images/desk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98" y="2585893"/>
            <a:ext cx="9029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Ajanda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Masa üstü programcılığa giriş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Uygulama geliştirilen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platformlar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Kullanılan teknolojiler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Yazılım geliştirme araçları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Dikkat edilmesi gerekenler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Masa üstü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programcılık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7409" y="1877042"/>
            <a:ext cx="5981699" cy="133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İşletim sistemlerinde görsel arayüzü olan uygulamalar, masa üstü programlama ile geliştirilir 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http://www.itplussoft.com/images/DeskAp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2071078"/>
            <a:ext cx="4227737" cy="267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5247409" y="3643496"/>
            <a:ext cx="5981699" cy="235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Masa üstü uygulama geliştirilen sistemler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Mac OSx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Linux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Geliştirilen İşletim Sistemleri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86" y="2207563"/>
            <a:ext cx="6629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Uygulama Marketleri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http://upload.wikimedia.org/wikipedia/commons/5/5d/Available_on_the_App_Store_(black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89" y="3002325"/>
            <a:ext cx="4642445" cy="13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echzil.com/wp-content/uploads/2012/11/win8storeconsumerpreview_large_verge_medium_landscap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27" y="2380166"/>
            <a:ext cx="4647602" cy="26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756563" y="1879206"/>
            <a:ext cx="5981699" cy="133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2382" y="5746173"/>
            <a:ext cx="785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2013 yılı itibariyle uygulama marketlerinde 1 milyarın üzerinde uygulama mevcut, </a:t>
            </a:r>
          </a:p>
        </p:txBody>
      </p:sp>
    </p:spTree>
    <p:extLst>
      <p:ext uri="{BB962C8B-B14F-4D97-AF65-F5344CB8AC3E}">
        <p14:creationId xmlns:p14="http://schemas.microsoft.com/office/powerpoint/2010/main" val="11617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Kullanılan teknolojiler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Dosya:Jav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27" y="1690688"/>
            <a:ext cx="1940511" cy="360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hsd.com.au/images/services/dotnetdev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3338"/>
            <a:ext cx="3333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tasitteknolojileri.com/wp-content/uploads/2013/04/CPlusPlus-Programming-HOWT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16" y="2392490"/>
            <a:ext cx="3047696" cy="26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pload.wikimedia.org/wikipedia/commons/8/8e/WPF_Log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16" y="5583908"/>
            <a:ext cx="6096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Yazılım geliştirme araçları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http://zinzinzibidi.com/Areas/web_tasarim/Content/img/visual-studio-2012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09" y="1825625"/>
            <a:ext cx="7041918" cy="19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04" y="4152907"/>
            <a:ext cx="2857500" cy="1123950"/>
          </a:xfrm>
          <a:prstGeom prst="rect">
            <a:avLst/>
          </a:prstGeom>
        </p:spPr>
      </p:pic>
      <p:pic>
        <p:nvPicPr>
          <p:cNvPr id="9" name="Picture 26" descr="http://emreesirik.com/wp-content/uploads/2011/06/eclipse-logo-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96" y="3932663"/>
            <a:ext cx="29432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Dikkat edilmesi gerekenler</a:t>
            </a: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 seçimi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 kullanımı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Bellek yönetimi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Görsel kullanımı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Tasarım desenleri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962852"/>
            <a:ext cx="10515600" cy="1325563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69" y="6308759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79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Yazılım Geliştirme Teknolojileri Masa Üstü Yazılım Geliştirme</vt:lpstr>
      <vt:lpstr>Ajanda</vt:lpstr>
      <vt:lpstr>Masa üstü programcılık</vt:lpstr>
      <vt:lpstr>Uygulama Geliştirilen İşletim Sistemleri</vt:lpstr>
      <vt:lpstr>Uygulama Marketleri</vt:lpstr>
      <vt:lpstr>Kullanılan teknolojiler</vt:lpstr>
      <vt:lpstr>Yazılım geliştirme araçları</vt:lpstr>
      <vt:lpstr>Dikkat edilmesi gerekenler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Günümüz Yazılım Trendlerİ</dc:title>
  <dc:creator>Seçkin Bedük</dc:creator>
  <cp:lastModifiedBy>Seçkin Bedük</cp:lastModifiedBy>
  <cp:revision>160</cp:revision>
  <dcterms:created xsi:type="dcterms:W3CDTF">2013-04-21T20:09:35Z</dcterms:created>
  <dcterms:modified xsi:type="dcterms:W3CDTF">2014-03-03T11:50:51Z</dcterms:modified>
</cp:coreProperties>
</file>