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0" r:id="rId1"/>
  </p:sldMasterIdLst>
  <p:notesMasterIdLst>
    <p:notesMasterId r:id="rId13"/>
  </p:notesMasterIdLst>
  <p:sldIdLst>
    <p:sldId id="256" r:id="rId2"/>
    <p:sldId id="324" r:id="rId3"/>
    <p:sldId id="338" r:id="rId4"/>
    <p:sldId id="332" r:id="rId5"/>
    <p:sldId id="343" r:id="rId6"/>
    <p:sldId id="345" r:id="rId7"/>
    <p:sldId id="344" r:id="rId8"/>
    <p:sldId id="342" r:id="rId9"/>
    <p:sldId id="339" r:id="rId10"/>
    <p:sldId id="340" r:id="rId11"/>
    <p:sldId id="33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DEF"/>
    <a:srgbClr val="E4E9E5"/>
    <a:srgbClr val="1592D2"/>
    <a:srgbClr val="01B8BE"/>
    <a:srgbClr val="0082CD"/>
    <a:srgbClr val="EEEAE1"/>
    <a:srgbClr val="FFFFFF"/>
    <a:srgbClr val="EBEAEB"/>
    <a:srgbClr val="009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7DE9-F3C4-4005-ACB4-7A592042AD74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BF3E1-D73E-47FF-A338-A2FDD02C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8491"/>
            <a:ext cx="12154485" cy="792464"/>
          </a:xfrm>
        </p:spPr>
        <p:txBody>
          <a:bodyPr>
            <a:noAutofit/>
          </a:bodyPr>
          <a:lstStyle/>
          <a:p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Yazılım Geliştirme Teknolojileri</a:t>
            </a:r>
            <a:b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Mobil Programlama</a:t>
            </a:r>
            <a:endParaRPr lang="tr-TR" sz="4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pic>
        <p:nvPicPr>
          <p:cNvPr id="1026" name="Picture 2" descr="http://samratsystems.com/images/mobileappde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01" y="2773939"/>
            <a:ext cx="73342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Phone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pic>
        <p:nvPicPr>
          <p:cNvPr id="3074" name="Picture 2" descr="https://build.phonegap.com/images/marketing/build-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825625"/>
            <a:ext cx="10515601" cy="362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1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90" y="2962852"/>
            <a:ext cx="10515600" cy="1325563"/>
          </a:xfrm>
        </p:spPr>
        <p:txBody>
          <a:bodyPr/>
          <a:lstStyle/>
          <a:p>
            <a:r>
              <a:rPr lang="tr-TR" dirty="0" smtClean="0"/>
              <a:t>Teşekkürler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69" y="6308759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Ajanda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 Programlamaya Giriş</a:t>
            </a:r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 Platformlar</a:t>
            </a:r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HTML5 vs Native</a:t>
            </a:r>
          </a:p>
          <a:p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Android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SDK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Phone 8 Development</a:t>
            </a:r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pic>
        <p:nvPicPr>
          <p:cNvPr id="5" name="Picture 2" descr="http://www.spaceotechnologies.com/wp-content/uploads/2013/08/Mobile_App_Activit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30" y="1027906"/>
            <a:ext cx="3938443" cy="387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Mobil Programlamaya Giriş</a:t>
            </a:r>
            <a:endParaRPr lang="en-US" dirty="0"/>
          </a:p>
        </p:txBody>
      </p:sp>
      <p:pic>
        <p:nvPicPr>
          <p:cNvPr id="2052" name="Picture 4" descr="http://blogs.yabyab.com/wp-content/uploads/2012/04/mobile-applica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2318"/>
            <a:ext cx="47625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87736" y="1825625"/>
            <a:ext cx="55660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 uygulama geliştirme geleceğin meslekleri arasında yer alır</a:t>
            </a:r>
          </a:p>
          <a:p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IPhone’un başarısıyla beraber yıldızı parlayan mobil dünyasında başarı uygulamaların başarısıyla doğru orantılıdır.</a:t>
            </a:r>
          </a:p>
          <a:p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 Platformlar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https://www.realmdigital.co.za/images/uploaded_images/android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34" y="2913820"/>
            <a:ext cx="1773789" cy="17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oluyor.net/wp-content/uploads/2013/03/windows-phone-8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1" y="3040443"/>
            <a:ext cx="2852812" cy="142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659" y="3473250"/>
            <a:ext cx="1971675" cy="581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0823" y="3152514"/>
            <a:ext cx="1359642" cy="144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4434"/>
            <a:ext cx="7055843" cy="736254"/>
          </a:xfrm>
        </p:spPr>
        <p:txBody>
          <a:bodyPr/>
          <a:lstStyle/>
          <a:p>
            <a:r>
              <a:rPr lang="tr-TR" dirty="0" smtClean="0"/>
              <a:t>Phone 8 SDK</a:t>
            </a:r>
            <a:endParaRPr lang="tr-TR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pic>
        <p:nvPicPr>
          <p:cNvPr id="6146" name="Picture 2" descr="http://regmedia.co.uk/2013/11/26/visual_studio_2013_phone_a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41702"/>
            <a:ext cx="7516091" cy="49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.stack.imgur.com/Evju1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533" y="1690688"/>
            <a:ext cx="31080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03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049"/>
            <a:ext cx="10515600" cy="1325563"/>
          </a:xfrm>
        </p:spPr>
        <p:txBody>
          <a:bodyPr/>
          <a:lstStyle/>
          <a:p>
            <a:r>
              <a:rPr lang="tr-TR" dirty="0" smtClean="0"/>
              <a:t>Android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://4.bp.blogspot.com/_D_GKCXvKA80/TGvzTthcYDI/AAAAAAAAACA/MZFTKB1bSZ8/s1600/androidde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18" y="1421967"/>
            <a:ext cx="8253845" cy="515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82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betanews.com/wp-content/uploads/2012/03/chart1-579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197" y="365125"/>
            <a:ext cx="55149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01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pic>
        <p:nvPicPr>
          <p:cNvPr id="5122" name="Picture 2" descr="http://www.globalorange.nl/development-blog/wp-content/uploads/2011/08/anatomy-of-a-html5-mobile-ap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" y="238991"/>
            <a:ext cx="9877903" cy="6141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 vs 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2.bp.blogspot.com/-8EGj1npFL28/UTf9sW4fIXI/AAAAAAAAAMs/sti6rBXljss/s1600/HTML5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953" y="2471647"/>
            <a:ext cx="63150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2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2026</TotalTime>
  <Words>54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Light</vt:lpstr>
      <vt:lpstr>Office Theme</vt:lpstr>
      <vt:lpstr>Yazılım Geliştirme Teknolojileri Mobil Programlama</vt:lpstr>
      <vt:lpstr>Ajanda</vt:lpstr>
      <vt:lpstr>Mobil Programlamaya Giriş</vt:lpstr>
      <vt:lpstr>Mobil Platformlar</vt:lpstr>
      <vt:lpstr>Phone 8 SDK</vt:lpstr>
      <vt:lpstr>Android SDK</vt:lpstr>
      <vt:lpstr>PowerPoint Presentation</vt:lpstr>
      <vt:lpstr>PowerPoint Presentation</vt:lpstr>
      <vt:lpstr>HTML5 vs Native</vt:lpstr>
      <vt:lpstr>Phone Gap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Günümüz Yazılım Trendlerİ</dc:title>
  <dc:creator>Seçkin Bedük</dc:creator>
  <cp:lastModifiedBy>Seçkin Bedük</cp:lastModifiedBy>
  <cp:revision>196</cp:revision>
  <dcterms:created xsi:type="dcterms:W3CDTF">2013-04-21T20:09:35Z</dcterms:created>
  <dcterms:modified xsi:type="dcterms:W3CDTF">2014-03-03T14:46:07Z</dcterms:modified>
</cp:coreProperties>
</file>