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0" r:id="rId1"/>
  </p:sldMasterIdLst>
  <p:notesMasterIdLst>
    <p:notesMasterId r:id="rId10"/>
  </p:notesMasterIdLst>
  <p:sldIdLst>
    <p:sldId id="256" r:id="rId2"/>
    <p:sldId id="324" r:id="rId3"/>
    <p:sldId id="332" r:id="rId4"/>
    <p:sldId id="336" r:id="rId5"/>
    <p:sldId id="335" r:id="rId6"/>
    <p:sldId id="337" r:id="rId7"/>
    <p:sldId id="329" r:id="rId8"/>
    <p:sldId id="33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DEF"/>
    <a:srgbClr val="E4E9E5"/>
    <a:srgbClr val="1592D2"/>
    <a:srgbClr val="01B8BE"/>
    <a:srgbClr val="0082CD"/>
    <a:srgbClr val="EEEAE1"/>
    <a:srgbClr val="FFFFFF"/>
    <a:srgbClr val="EBEAEB"/>
    <a:srgbClr val="009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7DE9-F3C4-4005-ACB4-7A592042AD74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FBF3E1-D73E-47FF-A338-A2FDD02C7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6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8491"/>
            <a:ext cx="12154485" cy="792464"/>
          </a:xfrm>
        </p:spPr>
        <p:txBody>
          <a:bodyPr>
            <a:noAutofit/>
          </a:bodyPr>
          <a:lstStyle/>
          <a:p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Yazılım Geliştirme Teknolojileri</a:t>
            </a:r>
            <a:b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Programlama </a:t>
            </a:r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endParaRPr lang="tr-TR" sz="4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pic>
        <p:nvPicPr>
          <p:cNvPr id="3" name="Picture 2" descr="http://www.equinoxon.com/wp-content/uploads/2012/07/hdr_web_application_develop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2738294"/>
            <a:ext cx="64293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Ajanda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Sunucu tabanlı web programlama teknolojileri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php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Jsp</a:t>
            </a:r>
            <a:endParaRPr lang="tr-TR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eb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programlama teknolojileri</a:t>
            </a:r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Asp.Net</a:t>
            </a:r>
          </a:p>
          <a:p>
            <a:r>
              <a:rPr lang="tr-TR" dirty="0" smtClean="0"/>
              <a:t>Jsp</a:t>
            </a:r>
          </a:p>
          <a:p>
            <a:r>
              <a:rPr lang="tr-TR" dirty="0" smtClean="0"/>
              <a:t>Php</a:t>
            </a:r>
          </a:p>
          <a:p>
            <a:r>
              <a:rPr lang="tr-TR" dirty="0" smtClean="0"/>
              <a:t>Python</a:t>
            </a:r>
          </a:p>
          <a:p>
            <a:r>
              <a:rPr lang="tr-TR" dirty="0" smtClean="0"/>
              <a:t>Vs.</a:t>
            </a:r>
            <a:endParaRPr lang="en-US" dirty="0"/>
          </a:p>
        </p:txBody>
      </p:sp>
      <p:pic>
        <p:nvPicPr>
          <p:cNvPr id="1026" name="Picture 2" descr="http://thefloppydisk.files.wordpress.com/2013/05/web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8117" y="1825625"/>
            <a:ext cx="9034989" cy="291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Microsoft ASP.NET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610" y="1825625"/>
            <a:ext cx="6792190" cy="4351338"/>
          </a:xfrm>
        </p:spPr>
        <p:txBody>
          <a:bodyPr/>
          <a:lstStyle/>
          <a:p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ASP.NET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 Microsoft 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tarafından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geliştirilmiş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web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uygulama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gelişimi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teknolojisidir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dinamik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web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sayfaları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b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uygulamaları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XML 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tabanlı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hizmetleri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yaratılmasına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olanak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sağlar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Aynı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işletme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tarafından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geliştirilen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.Net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çatısı'nın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(framework)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parçası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artık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işletmece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desteklenmeyen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ASP 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teknolojisinin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devamını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teşkil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etmiştir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050" name="Picture 2" descr="http://www.habibocak.com/upload/resimler/haber/logo/asp.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39" y="18256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84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Asp.net Mimarisi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9800" y="2139962"/>
            <a:ext cx="5334000" cy="3067050"/>
          </a:xfrm>
          <a:prstGeom prst="rect">
            <a:avLst/>
          </a:prstGeom>
        </p:spPr>
      </p:pic>
      <p:grpSp>
        <p:nvGrpSpPr>
          <p:cNvPr id="5" name="Group 4" descr="An image depicting the process that is performed by the web browser to convert the HTTP response received form the web server into the set of objects that represent the DOM."/>
          <p:cNvGrpSpPr/>
          <p:nvPr/>
        </p:nvGrpSpPr>
        <p:grpSpPr>
          <a:xfrm>
            <a:off x="269081" y="2509293"/>
            <a:ext cx="5362792" cy="1675121"/>
            <a:chOff x="32775" y="2486558"/>
            <a:chExt cx="8674409" cy="2315079"/>
          </a:xfrm>
        </p:grpSpPr>
        <p:pic>
          <p:nvPicPr>
            <p:cNvPr id="6" name="Picture 5" descr="An image depicting a web serv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075" y="2653047"/>
              <a:ext cx="1876109" cy="1871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n image depicting a web browse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5" y="2486558"/>
              <a:ext cx="3002267" cy="2183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6157" y="3588756"/>
              <a:ext cx="1195273" cy="917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/>
            <p:cNvCxnSpPr/>
            <p:nvPr/>
          </p:nvCxnSpPr>
          <p:spPr bwMode="auto">
            <a:xfrm>
              <a:off x="2581275" y="3325954"/>
              <a:ext cx="4249800" cy="18877"/>
            </a:xfrm>
            <a:prstGeom prst="straightConnector1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35921" dir="2700000" algn="ctr" rotWithShape="0">
                <a:srgbClr val="AFAFAF"/>
              </a:outerShdw>
            </a:effectLst>
          </p:spPr>
        </p:cxnSp>
        <p:cxnSp>
          <p:nvCxnSpPr>
            <p:cNvPr id="10" name="Straight Arrow Connector 9"/>
            <p:cNvCxnSpPr/>
            <p:nvPr/>
          </p:nvCxnSpPr>
          <p:spPr bwMode="auto">
            <a:xfrm flipH="1">
              <a:off x="5260482" y="3861130"/>
              <a:ext cx="1484883" cy="0"/>
            </a:xfrm>
            <a:prstGeom prst="straightConnector1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35921" dir="2700000" algn="ctr" rotWithShape="0">
                <a:srgbClr val="AFAFAF"/>
              </a:outerShdw>
            </a:effectLst>
          </p:spPr>
        </p:cxnSp>
        <p:sp>
          <p:nvSpPr>
            <p:cNvPr id="11" name="TextBox 8"/>
            <p:cNvSpPr txBox="1"/>
            <p:nvPr/>
          </p:nvSpPr>
          <p:spPr>
            <a:xfrm>
              <a:off x="4260713" y="2937745"/>
              <a:ext cx="2105941" cy="467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sz="1600" dirty="0" smtClean="0"/>
                <a:t>HTTP GET</a:t>
              </a:r>
              <a:endParaRPr lang="en-GB" sz="160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597454" y="3993457"/>
              <a:ext cx="2090384" cy="808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sz="1600" dirty="0" smtClean="0"/>
                <a:t>HTTP </a:t>
              </a:r>
            </a:p>
            <a:p>
              <a:r>
                <a:rPr lang="en-GB" sz="1600" dirty="0" smtClean="0"/>
                <a:t>Response</a:t>
              </a:r>
              <a:endParaRPr lang="en-GB" sz="1600" dirty="0"/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H="1">
              <a:off x="2581275" y="3861130"/>
              <a:ext cx="1290332" cy="0"/>
            </a:xfrm>
            <a:prstGeom prst="straightConnector1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35921" dir="2700000" algn="ctr" rotWithShape="0">
                <a:srgbClr val="AFAFAF"/>
              </a:outerShdw>
            </a:effectLst>
          </p:spPr>
        </p:cxnSp>
        <p:sp>
          <p:nvSpPr>
            <p:cNvPr id="14" name="TextBox 18"/>
            <p:cNvSpPr txBox="1"/>
            <p:nvPr/>
          </p:nvSpPr>
          <p:spPr>
            <a:xfrm>
              <a:off x="2770540" y="4023694"/>
              <a:ext cx="1169910" cy="4678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sz="1600" dirty="0" smtClean="0"/>
                <a:t>DOM</a:t>
              </a:r>
              <a:endParaRPr lang="en-GB" sz="1600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507407" y="42780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HTML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45386" y="2139962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ASPX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83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10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internet</a:t>
            </a:r>
            <a:r>
              <a:rPr lang="en-US" dirty="0"/>
              <a:t> 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yaratılmış</a:t>
            </a:r>
            <a:r>
              <a:rPr lang="en-US" dirty="0"/>
              <a:t>,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taraflı</a:t>
            </a:r>
            <a:r>
              <a:rPr lang="en-US" dirty="0"/>
              <a:t>,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geniş</a:t>
            </a:r>
            <a:r>
              <a:rPr lang="en-US" dirty="0"/>
              <a:t> </a:t>
            </a:r>
            <a:r>
              <a:rPr lang="en-US" dirty="0" err="1"/>
              <a:t>kullanımlı</a:t>
            </a:r>
            <a:r>
              <a:rPr lang="en-US" dirty="0"/>
              <a:t>,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amaçlı</a:t>
            </a:r>
            <a:r>
              <a:rPr lang="en-US" dirty="0"/>
              <a:t>, HTML </a:t>
            </a:r>
            <a:r>
              <a:rPr lang="en-US" dirty="0" err="1"/>
              <a:t>içerisine</a:t>
            </a:r>
            <a:r>
              <a:rPr lang="en-US" dirty="0"/>
              <a:t> </a:t>
            </a:r>
            <a:r>
              <a:rPr lang="en-US" dirty="0" err="1"/>
              <a:t>gömülebilen</a:t>
            </a:r>
            <a:r>
              <a:rPr lang="en-US" dirty="0"/>
              <a:t> </a:t>
            </a:r>
            <a:r>
              <a:rPr lang="tr-TR" dirty="0" smtClean="0"/>
              <a:t>script</a:t>
            </a:r>
            <a:r>
              <a:rPr lang="en-US" dirty="0"/>
              <a:t> </a:t>
            </a:r>
            <a:r>
              <a:rPr lang="en-US" dirty="0" err="1"/>
              <a:t>ve</a:t>
            </a:r>
            <a:r>
              <a:rPr lang="en-US" dirty="0"/>
              <a:t> </a:t>
            </a:r>
            <a:r>
              <a:rPr lang="en-US" dirty="0" err="1"/>
              <a:t>programlama</a:t>
            </a:r>
            <a:r>
              <a:rPr lang="en-US" dirty="0"/>
              <a:t> </a:t>
            </a:r>
            <a:r>
              <a:rPr lang="en-US" dirty="0" err="1" smtClean="0"/>
              <a:t>dilidir</a:t>
            </a:r>
            <a:r>
              <a:rPr lang="en-US" dirty="0" smtClean="0"/>
              <a:t>. </a:t>
            </a:r>
            <a:r>
              <a:rPr lang="en-US" dirty="0"/>
              <a:t>İlk </a:t>
            </a:r>
            <a:r>
              <a:rPr lang="en-US" dirty="0" err="1"/>
              <a:t>kez</a:t>
            </a:r>
            <a:r>
              <a:rPr lang="en-US" dirty="0"/>
              <a:t> 1995 </a:t>
            </a:r>
            <a:r>
              <a:rPr lang="en-US" dirty="0" err="1"/>
              <a:t>yılında</a:t>
            </a:r>
            <a:r>
              <a:rPr lang="en-US" dirty="0"/>
              <a:t> </a:t>
            </a:r>
            <a:r>
              <a:rPr lang="en-US" dirty="0" err="1"/>
              <a:t>Rasmus</a:t>
            </a:r>
            <a:r>
              <a:rPr lang="en-US" dirty="0"/>
              <a:t> </a:t>
            </a:r>
            <a:r>
              <a:rPr lang="en-US" dirty="0" err="1"/>
              <a:t>Lerdorf</a:t>
            </a:r>
            <a:r>
              <a:rPr lang="en-US" dirty="0"/>
              <a:t> 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yaratılan</a:t>
            </a:r>
            <a:r>
              <a:rPr lang="en-US" dirty="0"/>
              <a:t> </a:t>
            </a:r>
            <a:r>
              <a:rPr lang="en-US" dirty="0" err="1"/>
              <a:t>PHP'nin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bugün</a:t>
            </a:r>
            <a:r>
              <a:rPr lang="en-US" dirty="0"/>
              <a:t> PHP </a:t>
            </a:r>
            <a:r>
              <a:rPr lang="en-US" dirty="0" err="1"/>
              <a:t>topluluğu</a:t>
            </a:r>
            <a:r>
              <a:rPr lang="en-US" dirty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sürüdürülmektedir</a:t>
            </a:r>
            <a:endParaRPr lang="en-US" dirty="0"/>
          </a:p>
        </p:txBody>
      </p:sp>
      <p:pic>
        <p:nvPicPr>
          <p:cNvPr id="4098" name="Picture 2" descr="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0693"/>
            <a:ext cx="20955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://clinamen.jamesjbrownjr.net/wp-content/uploads/2011/01/php-code-phone-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464" y="1825625"/>
            <a:ext cx="55721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816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 Server Page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96192" y="1902725"/>
            <a:ext cx="7471063" cy="4351338"/>
          </a:xfrm>
        </p:spPr>
        <p:txBody>
          <a:bodyPr/>
          <a:lstStyle/>
          <a:p>
            <a:r>
              <a:rPr lang="tr-TR" b="1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 Server Page (jsp)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,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Sun Microsystem 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tarafından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1999 yılında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geliştirilmiş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dinamik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web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sayfaları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oluşturmaya yarayan HTML ve XML tabanlı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web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uygulama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gelişimi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teknolojisidir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Jsp, php ye benzer fakat java programlama dili kullanılır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074" name="Picture 2" descr="File:JSP Model 2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611" y="1690688"/>
            <a:ext cx="3333991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17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90" y="2962852"/>
            <a:ext cx="10515600" cy="1325563"/>
          </a:xfrm>
        </p:spPr>
        <p:txBody>
          <a:bodyPr/>
          <a:lstStyle/>
          <a:p>
            <a:r>
              <a:rPr lang="tr-TR" dirty="0" smtClean="0"/>
              <a:t>Teşekkürler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69" y="6308759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1977</TotalTime>
  <Words>46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Verdana</vt:lpstr>
      <vt:lpstr>Office Theme</vt:lpstr>
      <vt:lpstr>Yazılım Geliştirme Teknolojileri Web Programlama 3</vt:lpstr>
      <vt:lpstr>Ajanda</vt:lpstr>
      <vt:lpstr>Web programlama teknolojileri</vt:lpstr>
      <vt:lpstr>Microsoft ASP.NET</vt:lpstr>
      <vt:lpstr>Asp.net Mimarisi</vt:lpstr>
      <vt:lpstr>PowerPoint Presentation</vt:lpstr>
      <vt:lpstr>Java Server Page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Günümüz Yazılım Trendlerİ</dc:title>
  <dc:creator>Seçkin Bedük</dc:creator>
  <cp:lastModifiedBy>Seçkin Bedük</cp:lastModifiedBy>
  <cp:revision>186</cp:revision>
  <dcterms:created xsi:type="dcterms:W3CDTF">2013-04-21T20:09:35Z</dcterms:created>
  <dcterms:modified xsi:type="dcterms:W3CDTF">2014-03-03T13:56:01Z</dcterms:modified>
</cp:coreProperties>
</file>