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80" r:id="rId1"/>
  </p:sldMasterIdLst>
  <p:notesMasterIdLst>
    <p:notesMasterId r:id="rId10"/>
  </p:notesMasterIdLst>
  <p:sldIdLst>
    <p:sldId id="256" r:id="rId2"/>
    <p:sldId id="324" r:id="rId3"/>
    <p:sldId id="332" r:id="rId4"/>
    <p:sldId id="336" r:id="rId5"/>
    <p:sldId id="337" r:id="rId6"/>
    <p:sldId id="338" r:id="rId7"/>
    <p:sldId id="339" r:id="rId8"/>
    <p:sldId id="33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DEF"/>
    <a:srgbClr val="E4E9E5"/>
    <a:srgbClr val="1592D2"/>
    <a:srgbClr val="01B8BE"/>
    <a:srgbClr val="0082CD"/>
    <a:srgbClr val="EEEAE1"/>
    <a:srgbClr val="FFFFFF"/>
    <a:srgbClr val="EBEAEB"/>
    <a:srgbClr val="009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F7DE9-F3C4-4005-ACB4-7A592042AD74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BF3E1-D73E-47FF-A338-A2FDD02C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6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5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8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9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8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1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88491"/>
            <a:ext cx="12154485" cy="792464"/>
          </a:xfrm>
        </p:spPr>
        <p:txBody>
          <a:bodyPr>
            <a:noAutofit/>
          </a:bodyPr>
          <a:lstStyle/>
          <a:p>
            <a:r>
              <a:rPr lang="tr-T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Algoritmalar</a:t>
            </a:r>
            <a:endParaRPr lang="tr-TR" sz="4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  <p:pic>
        <p:nvPicPr>
          <p:cNvPr id="4" name="Picture 2" descr="http://3.bp.blogspot.com/-0zETQm8WxNY/UPljwyP7OZI/AAAAAAAAABo/sK4OWOaVh1U/s1600/algorit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47" y="2345240"/>
            <a:ext cx="3668280" cy="390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9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Ajanda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Algoritmanın tanımı</a:t>
            </a: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Algoritma bileşenleri</a:t>
            </a: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Algoritma kriterleri</a:t>
            </a: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Örnek algoritmalar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Algoritma nedir?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031673" y="1825625"/>
            <a:ext cx="73221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/>
              <a:t>Bir problemin çözümünde izlenecek yol anlamına gelir ve problemin çözümünün adımlar halinde yazılmasıyla oluşturulur.Genellikle bir işi yapmak için tanımlanan, belli bir başlangıcı ve sonu olan, açıkça belirlenmiş basamaklardır.</a:t>
            </a:r>
            <a:endParaRPr lang="en-US" dirty="0"/>
          </a:p>
        </p:txBody>
      </p:sp>
      <p:pic>
        <p:nvPicPr>
          <p:cNvPr id="4" name="Picture 2" descr="http://www.dahiweb.com/wp-content/uploads/2009/04/algo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7" y="1825625"/>
            <a:ext cx="3038475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Günlük hayattan algoritmalar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1690689"/>
            <a:ext cx="10418618" cy="4486274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Cep 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telefonunun el kitapçığında yazan, rehber kaydı girmek için izlenecek yollar, o işin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algoritmasıdır.</a:t>
            </a:r>
          </a:p>
          <a:p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ir 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e-ticaret uygulamasında ürün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satışının 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gerçekleşmesi için izlenmesi gereken adımların algoritması çıkarılır satış bu adımlara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göre gerçekleştirilir.</a:t>
            </a: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Bir tiyatronun sürekli 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gerçekleştireceği temel işlem bilet satmaktır. Bu işlemi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gerçekleştirme adımları bir algoritma örneğidir.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4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Algoritmaların temel bileşenleri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Değişkenler :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 Dışarıdan girilen ve bizim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oluşturduğumuz 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değerleri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tutan elemanlardır.</a:t>
            </a:r>
          </a:p>
          <a:p>
            <a:r>
              <a:rPr lang="tr-T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Sıralama </a:t>
            </a:r>
            <a:r>
              <a:rPr lang="tr-T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 Kısaca gerekli adımların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mantıksal 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bir sıra ile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yazılmasıdır.</a:t>
            </a:r>
          </a:p>
          <a:p>
            <a:r>
              <a:rPr lang="tr-T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Akış Diyagramı :</a:t>
            </a:r>
            <a:r>
              <a:rPr lang="tr-T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Birbirine oklar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gösterilerek 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algoritmaları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ve 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şemaları birbirine bağlayan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kutulara 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denir.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9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 Kriterleri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Girdi</a:t>
            </a:r>
            <a:r>
              <a:rPr lang="tr-T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 </a:t>
            </a:r>
            <a:r>
              <a:rPr lang="tr-T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:</a:t>
            </a:r>
            <a:r>
              <a:rPr lang="tr-T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Sıfır veya daha fazla değer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dışarıdan verilmeli.</a:t>
            </a:r>
          </a:p>
          <a:p>
            <a:r>
              <a:rPr lang="tr-T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Çıktı </a:t>
            </a:r>
            <a:r>
              <a:rPr lang="tr-T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    </a:t>
            </a:r>
            <a:r>
              <a:rPr lang="tr-T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	:</a:t>
            </a:r>
            <a:r>
              <a:rPr lang="tr-T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En azından bir değer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üretilmeli.</a:t>
            </a:r>
          </a:p>
          <a:p>
            <a:r>
              <a:rPr lang="tr-T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Açıklık    	: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 Her işlem (komut) açık olmalı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ve 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farklı anlamlar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içermemeli.</a:t>
            </a:r>
          </a:p>
          <a:p>
            <a:r>
              <a:rPr lang="tr-T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Sonluluk 	: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 Her türlü olasılık için algoritma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sonlu 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adımda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bitmeli.</a:t>
            </a:r>
          </a:p>
          <a:p>
            <a:r>
              <a:rPr lang="tr-T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Etkinlik</a:t>
            </a:r>
            <a:r>
              <a:rPr lang="tr-T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  </a:t>
            </a:r>
            <a:r>
              <a:rPr lang="tr-T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	:</a:t>
            </a:r>
            <a:r>
              <a:rPr lang="tr-T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Her komut kişinin kalem ve kağıt ile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yürütebileceği 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kadar basit olmalıdır.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435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63" y="632632"/>
            <a:ext cx="5774551" cy="724799"/>
          </a:xfrm>
        </p:spPr>
        <p:txBody>
          <a:bodyPr/>
          <a:lstStyle/>
          <a:p>
            <a:r>
              <a:rPr lang="tr-TR" dirty="0" smtClean="0"/>
              <a:t>Akış diyagramları</a:t>
            </a:r>
            <a:endParaRPr lang="en-US" dirty="0"/>
          </a:p>
        </p:txBody>
      </p:sp>
      <p:pic>
        <p:nvPicPr>
          <p:cNvPr id="1028" name="Picture 4" descr="http://e-bergi.com/2008/Subat/resim/akis-diyagram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57" y="2582862"/>
            <a:ext cx="170497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402.imageshack.us/img402/3955/31647110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608" y="2472674"/>
            <a:ext cx="1921130" cy="322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g687.imageshack.us/img687/1920/2982359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94" y="2281163"/>
            <a:ext cx="3381582" cy="360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132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990" y="2962852"/>
            <a:ext cx="10515600" cy="1325563"/>
          </a:xfrm>
        </p:spPr>
        <p:txBody>
          <a:bodyPr/>
          <a:lstStyle/>
          <a:p>
            <a:r>
              <a:rPr lang="tr-TR" dirty="0" smtClean="0"/>
              <a:t>Teşekkürler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069" y="6308759"/>
            <a:ext cx="2011680" cy="5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8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2079</TotalTime>
  <Words>110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Office Theme</vt:lpstr>
      <vt:lpstr>Algoritmalar</vt:lpstr>
      <vt:lpstr>Ajanda</vt:lpstr>
      <vt:lpstr>Algoritma nedir?</vt:lpstr>
      <vt:lpstr>Günlük hayattan algoritmalar</vt:lpstr>
      <vt:lpstr>Algoritmaların temel bileşenleri</vt:lpstr>
      <vt:lpstr>Algoritma Kriterleri</vt:lpstr>
      <vt:lpstr>Akış diyagramları</vt:lpstr>
      <vt:lpstr>Teşekkürler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Günümüz Yazılım Trendlerİ</dc:title>
  <dc:creator>Seçkin Bedük</dc:creator>
  <cp:lastModifiedBy>Seçkin Bedük</cp:lastModifiedBy>
  <cp:revision>201</cp:revision>
  <dcterms:created xsi:type="dcterms:W3CDTF">2013-04-21T20:09:35Z</dcterms:created>
  <dcterms:modified xsi:type="dcterms:W3CDTF">2014-03-11T10:14:04Z</dcterms:modified>
</cp:coreProperties>
</file>