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46" autoAdjust="0"/>
  </p:normalViewPr>
  <p:slideViewPr>
    <p:cSldViewPr snapToGrid="0">
      <p:cViewPr>
        <p:scale>
          <a:sx n="75" d="100"/>
          <a:sy n="75" d="100"/>
        </p:scale>
        <p:origin x="11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6F1-EF37-4DE7-964E-D865D07929A7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213-9683-41F6-BF09-EE116AC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0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6F1-EF37-4DE7-964E-D865D07929A7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213-9683-41F6-BF09-EE116AC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5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6F1-EF37-4DE7-964E-D865D07929A7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213-9683-41F6-BF09-EE116AC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6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6F1-EF37-4DE7-964E-D865D07929A7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213-9683-41F6-BF09-EE116AC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6F1-EF37-4DE7-964E-D865D07929A7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213-9683-41F6-BF09-EE116AC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6F1-EF37-4DE7-964E-D865D07929A7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213-9683-41F6-BF09-EE116AC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4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6F1-EF37-4DE7-964E-D865D07929A7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213-9683-41F6-BF09-EE116AC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0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6F1-EF37-4DE7-964E-D865D07929A7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213-9683-41F6-BF09-EE116AC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7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6F1-EF37-4DE7-964E-D865D07929A7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213-9683-41F6-BF09-EE116AC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1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6F1-EF37-4DE7-964E-D865D07929A7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213-9683-41F6-BF09-EE116AC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5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6F1-EF37-4DE7-964E-D865D07929A7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213-9683-41F6-BF09-EE116AC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5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B66F1-EF37-4DE7-964E-D865D07929A7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8F213-9683-41F6-BF09-EE116AC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545053" y="2259107"/>
            <a:ext cx="1056677" cy="532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Camera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545053" y="3115756"/>
            <a:ext cx="1443855" cy="841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Osciloscope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6402913" y="2993587"/>
            <a:ext cx="1288263" cy="296560"/>
            <a:chOff x="465046" y="708454"/>
            <a:chExt cx="582603" cy="296560"/>
          </a:xfrm>
        </p:grpSpPr>
        <p:cxnSp>
          <p:nvCxnSpPr>
            <p:cNvPr id="31" name="Elbow Connector 30"/>
            <p:cNvCxnSpPr/>
            <p:nvPr/>
          </p:nvCxnSpPr>
          <p:spPr>
            <a:xfrm flipV="1">
              <a:off x="465046" y="708455"/>
              <a:ext cx="292834" cy="296559"/>
            </a:xfrm>
            <a:prstGeom prst="bentConnector3">
              <a:avLst>
                <a:gd name="adj1" fmla="val 15608"/>
              </a:avLst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rot="10800000">
              <a:off x="510747" y="708454"/>
              <a:ext cx="536902" cy="292002"/>
            </a:xfrm>
            <a:prstGeom prst="bentConnector3">
              <a:avLst>
                <a:gd name="adj1" fmla="val 43782"/>
              </a:avLst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/>
          <p:nvPr/>
        </p:nvCxnSpPr>
        <p:spPr>
          <a:xfrm>
            <a:off x="1482811" y="3052977"/>
            <a:ext cx="8565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150077" y="2019300"/>
            <a:ext cx="570263" cy="2423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Delay Generator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2720340" y="2529016"/>
            <a:ext cx="1714500" cy="1333500"/>
            <a:chOff x="2720340" y="2529016"/>
            <a:chExt cx="670560" cy="133350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2720340" y="2529016"/>
              <a:ext cx="6705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720340" y="3169096"/>
              <a:ext cx="6705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720340" y="3862516"/>
              <a:ext cx="6705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671501" y="229773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Ch. </a:t>
            </a:r>
            <a:r>
              <a:rPr lang="de-DE" sz="1200" dirty="0"/>
              <a:t>B</a:t>
            </a:r>
            <a:r>
              <a:rPr lang="de-DE" sz="1200" dirty="0" smtClean="0"/>
              <a:t> 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694495" y="2937818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Ch. C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2701909" y="3631237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Ch. A</a:t>
            </a:r>
            <a:endParaRPr lang="en-US" sz="1200" dirty="0"/>
          </a:p>
        </p:txBody>
      </p:sp>
      <p:sp>
        <p:nvSpPr>
          <p:cNvPr id="63" name="Isosceles Triangle 62"/>
          <p:cNvSpPr/>
          <p:nvPr/>
        </p:nvSpPr>
        <p:spPr>
          <a:xfrm rot="5400000">
            <a:off x="4440416" y="2470101"/>
            <a:ext cx="99060" cy="110213"/>
          </a:xfrm>
          <a:prstGeom prst="triangl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 rot="5400000">
            <a:off x="4440416" y="3110180"/>
            <a:ext cx="99060" cy="110213"/>
          </a:xfrm>
          <a:prstGeom prst="triangl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 rot="5400000">
            <a:off x="4440416" y="3807410"/>
            <a:ext cx="99060" cy="110213"/>
          </a:xfrm>
          <a:prstGeom prst="triangl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34633" y="2417700"/>
            <a:ext cx="1667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Laser Trigger≈ </a:t>
            </a:r>
            <a:r>
              <a:rPr lang="de-DE" sz="1100" dirty="0" smtClean="0"/>
              <a:t>100kHz</a:t>
            </a:r>
            <a:endParaRPr lang="en-US" sz="1400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5593821" y="2767143"/>
            <a:ext cx="4837466" cy="23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988908" y="3307751"/>
            <a:ext cx="4442379" cy="21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988908" y="3618855"/>
            <a:ext cx="4442379" cy="21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491416" y="1515762"/>
            <a:ext cx="0" cy="3032528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319734" y="4491405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t</a:t>
            </a:r>
            <a:r>
              <a:rPr lang="de-DE" sz="1100" dirty="0" smtClean="0"/>
              <a:t>0</a:t>
            </a:r>
            <a:endParaRPr lang="en-US" dirty="0"/>
          </a:p>
        </p:txBody>
      </p:sp>
      <p:sp>
        <p:nvSpPr>
          <p:cNvPr id="294" name="TextBox 293"/>
          <p:cNvSpPr txBox="1"/>
          <p:nvPr/>
        </p:nvSpPr>
        <p:spPr>
          <a:xfrm>
            <a:off x="5929170" y="3127282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Ch.1</a:t>
            </a:r>
            <a:endParaRPr lang="en-US" sz="1000" dirty="0"/>
          </a:p>
        </p:txBody>
      </p:sp>
      <p:sp>
        <p:nvSpPr>
          <p:cNvPr id="295" name="TextBox 294"/>
          <p:cNvSpPr txBox="1"/>
          <p:nvPr/>
        </p:nvSpPr>
        <p:spPr>
          <a:xfrm>
            <a:off x="5923029" y="3435100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Ch.2</a:t>
            </a:r>
            <a:endParaRPr lang="en-US" sz="1000" dirty="0"/>
          </a:p>
        </p:txBody>
      </p:sp>
      <p:grpSp>
        <p:nvGrpSpPr>
          <p:cNvPr id="370" name="Group 369"/>
          <p:cNvGrpSpPr/>
          <p:nvPr/>
        </p:nvGrpSpPr>
        <p:grpSpPr>
          <a:xfrm>
            <a:off x="257312" y="2787517"/>
            <a:ext cx="1374309" cy="263692"/>
            <a:chOff x="234031" y="2940974"/>
            <a:chExt cx="1374309" cy="263692"/>
          </a:xfrm>
        </p:grpSpPr>
        <p:cxnSp>
          <p:nvCxnSpPr>
            <p:cNvPr id="364" name="Elbow Connector 363"/>
            <p:cNvCxnSpPr/>
            <p:nvPr/>
          </p:nvCxnSpPr>
          <p:spPr>
            <a:xfrm flipV="1">
              <a:off x="234031" y="2942063"/>
              <a:ext cx="241311" cy="262603"/>
            </a:xfrm>
            <a:prstGeom prst="bentConnector3">
              <a:avLst>
                <a:gd name="adj1" fmla="val 8412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Elbow Connector 364"/>
            <p:cNvCxnSpPr/>
            <p:nvPr/>
          </p:nvCxnSpPr>
          <p:spPr>
            <a:xfrm flipH="1" flipV="1">
              <a:off x="452859" y="2942062"/>
              <a:ext cx="241311" cy="262603"/>
            </a:xfrm>
            <a:prstGeom prst="bentConnector3">
              <a:avLst>
                <a:gd name="adj1" fmla="val 90438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Elbow Connector 365"/>
            <p:cNvCxnSpPr/>
            <p:nvPr/>
          </p:nvCxnSpPr>
          <p:spPr>
            <a:xfrm flipV="1">
              <a:off x="694170" y="2942062"/>
              <a:ext cx="241311" cy="262603"/>
            </a:xfrm>
            <a:prstGeom prst="bentConnector3">
              <a:avLst>
                <a:gd name="adj1" fmla="val 8412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Elbow Connector 366"/>
            <p:cNvCxnSpPr/>
            <p:nvPr/>
          </p:nvCxnSpPr>
          <p:spPr>
            <a:xfrm flipH="1" flipV="1">
              <a:off x="912998" y="2942061"/>
              <a:ext cx="241311" cy="262603"/>
            </a:xfrm>
            <a:prstGeom prst="bentConnector3">
              <a:avLst>
                <a:gd name="adj1" fmla="val 90438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Elbow Connector 367"/>
            <p:cNvCxnSpPr/>
            <p:nvPr/>
          </p:nvCxnSpPr>
          <p:spPr>
            <a:xfrm flipH="1" flipV="1">
              <a:off x="1367029" y="2941450"/>
              <a:ext cx="241311" cy="262603"/>
            </a:xfrm>
            <a:prstGeom prst="bentConnector3">
              <a:avLst>
                <a:gd name="adj1" fmla="val 90438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Elbow Connector 368"/>
            <p:cNvCxnSpPr/>
            <p:nvPr/>
          </p:nvCxnSpPr>
          <p:spPr>
            <a:xfrm flipV="1">
              <a:off x="1129986" y="2940974"/>
              <a:ext cx="241311" cy="262603"/>
            </a:xfrm>
            <a:prstGeom prst="bentConnector3">
              <a:avLst>
                <a:gd name="adj1" fmla="val 90438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1" name="Group 370"/>
          <p:cNvGrpSpPr/>
          <p:nvPr/>
        </p:nvGrpSpPr>
        <p:grpSpPr>
          <a:xfrm>
            <a:off x="6489234" y="2376924"/>
            <a:ext cx="1253053" cy="294840"/>
            <a:chOff x="389685" y="708456"/>
            <a:chExt cx="1286049" cy="294840"/>
          </a:xfrm>
        </p:grpSpPr>
        <p:cxnSp>
          <p:nvCxnSpPr>
            <p:cNvPr id="372" name="Elbow Connector 371"/>
            <p:cNvCxnSpPr/>
            <p:nvPr/>
          </p:nvCxnSpPr>
          <p:spPr>
            <a:xfrm flipV="1">
              <a:off x="389685" y="708456"/>
              <a:ext cx="318337" cy="294840"/>
            </a:xfrm>
            <a:prstGeom prst="bentConnector3">
              <a:avLst>
                <a:gd name="adj1" fmla="val 3771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Elbow Connector 372"/>
            <p:cNvCxnSpPr/>
            <p:nvPr/>
          </p:nvCxnSpPr>
          <p:spPr>
            <a:xfrm rot="10800000">
              <a:off x="510748" y="708457"/>
              <a:ext cx="1164986" cy="285555"/>
            </a:xfrm>
            <a:prstGeom prst="bentConnector3">
              <a:avLst>
                <a:gd name="adj1" fmla="val 6447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0" name="Group 409"/>
          <p:cNvGrpSpPr/>
          <p:nvPr/>
        </p:nvGrpSpPr>
        <p:grpSpPr>
          <a:xfrm>
            <a:off x="6426892" y="3399252"/>
            <a:ext cx="2216253" cy="207368"/>
            <a:chOff x="6319734" y="3399252"/>
            <a:chExt cx="5707777" cy="207368"/>
          </a:xfrm>
        </p:grpSpPr>
        <p:grpSp>
          <p:nvGrpSpPr>
            <p:cNvPr id="334" name="Group 333"/>
            <p:cNvGrpSpPr/>
            <p:nvPr/>
          </p:nvGrpSpPr>
          <p:grpSpPr>
            <a:xfrm>
              <a:off x="6319734" y="3399253"/>
              <a:ext cx="2856409" cy="207367"/>
              <a:chOff x="6490034" y="3376778"/>
              <a:chExt cx="2856409" cy="207367"/>
            </a:xfrm>
          </p:grpSpPr>
          <p:grpSp>
            <p:nvGrpSpPr>
              <p:cNvPr id="312" name="Group 311"/>
              <p:cNvGrpSpPr/>
              <p:nvPr/>
            </p:nvGrpSpPr>
            <p:grpSpPr>
              <a:xfrm>
                <a:off x="6490034" y="3379083"/>
                <a:ext cx="718622" cy="205062"/>
                <a:chOff x="6600279" y="3401196"/>
                <a:chExt cx="718622" cy="205062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6600279" y="3401197"/>
                  <a:ext cx="359311" cy="205061"/>
                  <a:chOff x="263611" y="708453"/>
                  <a:chExt cx="942487" cy="296562"/>
                </a:xfrm>
              </p:grpSpPr>
              <p:cxnSp>
                <p:nvCxnSpPr>
                  <p:cNvPr id="93" name="Elbow Connector 92"/>
                  <p:cNvCxnSpPr/>
                  <p:nvPr/>
                </p:nvCxnSpPr>
                <p:spPr>
                  <a:xfrm flipV="1">
                    <a:off x="263611" y="708454"/>
                    <a:ext cx="494270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Elbow Connector 93"/>
                  <p:cNvCxnSpPr/>
                  <p:nvPr/>
                </p:nvCxnSpPr>
                <p:spPr>
                  <a:xfrm flipH="1" flipV="1">
                    <a:off x="711828" y="708453"/>
                    <a:ext cx="494270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9" name="Group 308"/>
                <p:cNvGrpSpPr/>
                <p:nvPr/>
              </p:nvGrpSpPr>
              <p:grpSpPr>
                <a:xfrm>
                  <a:off x="6953458" y="3401196"/>
                  <a:ext cx="365443" cy="205061"/>
                  <a:chOff x="247526" y="708453"/>
                  <a:chExt cx="958572" cy="296562"/>
                </a:xfrm>
              </p:grpSpPr>
              <p:cxnSp>
                <p:nvCxnSpPr>
                  <p:cNvPr id="310" name="Elbow Connector 309"/>
                  <p:cNvCxnSpPr/>
                  <p:nvPr/>
                </p:nvCxnSpPr>
                <p:spPr>
                  <a:xfrm flipV="1">
                    <a:off x="247526" y="708454"/>
                    <a:ext cx="494273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Elbow Connector 310"/>
                  <p:cNvCxnSpPr/>
                  <p:nvPr/>
                </p:nvCxnSpPr>
                <p:spPr>
                  <a:xfrm flipH="1" flipV="1">
                    <a:off x="711828" y="708453"/>
                    <a:ext cx="494270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3" name="Group 312"/>
              <p:cNvGrpSpPr/>
              <p:nvPr/>
            </p:nvGrpSpPr>
            <p:grpSpPr>
              <a:xfrm>
                <a:off x="7202028" y="3378605"/>
                <a:ext cx="718622" cy="205062"/>
                <a:chOff x="6600279" y="3401196"/>
                <a:chExt cx="718622" cy="205062"/>
              </a:xfrm>
            </p:grpSpPr>
            <p:grpSp>
              <p:nvGrpSpPr>
                <p:cNvPr id="314" name="Group 313"/>
                <p:cNvGrpSpPr/>
                <p:nvPr/>
              </p:nvGrpSpPr>
              <p:grpSpPr>
                <a:xfrm>
                  <a:off x="6600279" y="3401197"/>
                  <a:ext cx="359311" cy="205061"/>
                  <a:chOff x="263611" y="708453"/>
                  <a:chExt cx="942487" cy="296562"/>
                </a:xfrm>
              </p:grpSpPr>
              <p:cxnSp>
                <p:nvCxnSpPr>
                  <p:cNvPr id="318" name="Elbow Connector 317"/>
                  <p:cNvCxnSpPr/>
                  <p:nvPr/>
                </p:nvCxnSpPr>
                <p:spPr>
                  <a:xfrm flipV="1">
                    <a:off x="263611" y="708454"/>
                    <a:ext cx="494276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Elbow Connector 318"/>
                  <p:cNvCxnSpPr/>
                  <p:nvPr/>
                </p:nvCxnSpPr>
                <p:spPr>
                  <a:xfrm flipH="1" flipV="1">
                    <a:off x="711828" y="708453"/>
                    <a:ext cx="494270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5" name="Group 314"/>
                <p:cNvGrpSpPr/>
                <p:nvPr/>
              </p:nvGrpSpPr>
              <p:grpSpPr>
                <a:xfrm>
                  <a:off x="6959590" y="3401196"/>
                  <a:ext cx="359311" cy="205061"/>
                  <a:chOff x="263611" y="708453"/>
                  <a:chExt cx="942487" cy="296562"/>
                </a:xfrm>
              </p:grpSpPr>
              <p:cxnSp>
                <p:nvCxnSpPr>
                  <p:cNvPr id="316" name="Elbow Connector 315"/>
                  <p:cNvCxnSpPr/>
                  <p:nvPr/>
                </p:nvCxnSpPr>
                <p:spPr>
                  <a:xfrm flipV="1">
                    <a:off x="263611" y="708454"/>
                    <a:ext cx="494276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Elbow Connector 316"/>
                  <p:cNvCxnSpPr/>
                  <p:nvPr/>
                </p:nvCxnSpPr>
                <p:spPr>
                  <a:xfrm flipH="1" flipV="1">
                    <a:off x="711828" y="708453"/>
                    <a:ext cx="494270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20" name="Group 319"/>
              <p:cNvGrpSpPr/>
              <p:nvPr/>
            </p:nvGrpSpPr>
            <p:grpSpPr>
              <a:xfrm>
                <a:off x="7919578" y="3377257"/>
                <a:ext cx="712490" cy="205062"/>
                <a:chOff x="6600279" y="3398815"/>
                <a:chExt cx="712490" cy="205062"/>
              </a:xfrm>
            </p:grpSpPr>
            <p:grpSp>
              <p:nvGrpSpPr>
                <p:cNvPr id="321" name="Group 320"/>
                <p:cNvGrpSpPr/>
                <p:nvPr/>
              </p:nvGrpSpPr>
              <p:grpSpPr>
                <a:xfrm>
                  <a:off x="6600279" y="3398816"/>
                  <a:ext cx="359311" cy="205061"/>
                  <a:chOff x="263611" y="705010"/>
                  <a:chExt cx="942487" cy="296562"/>
                </a:xfrm>
              </p:grpSpPr>
              <p:cxnSp>
                <p:nvCxnSpPr>
                  <p:cNvPr id="325" name="Elbow Connector 324"/>
                  <p:cNvCxnSpPr/>
                  <p:nvPr/>
                </p:nvCxnSpPr>
                <p:spPr>
                  <a:xfrm flipV="1">
                    <a:off x="263611" y="705011"/>
                    <a:ext cx="494273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Elbow Connector 325"/>
                  <p:cNvCxnSpPr/>
                  <p:nvPr/>
                </p:nvCxnSpPr>
                <p:spPr>
                  <a:xfrm flipH="1" flipV="1">
                    <a:off x="711825" y="705010"/>
                    <a:ext cx="494273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6953458" y="3398815"/>
                  <a:ext cx="359311" cy="205061"/>
                  <a:chOff x="247526" y="705010"/>
                  <a:chExt cx="942487" cy="296562"/>
                </a:xfrm>
              </p:grpSpPr>
              <p:cxnSp>
                <p:nvCxnSpPr>
                  <p:cNvPr id="323" name="Elbow Connector 322"/>
                  <p:cNvCxnSpPr/>
                  <p:nvPr/>
                </p:nvCxnSpPr>
                <p:spPr>
                  <a:xfrm flipV="1">
                    <a:off x="247526" y="705011"/>
                    <a:ext cx="494273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Elbow Connector 323"/>
                  <p:cNvCxnSpPr/>
                  <p:nvPr/>
                </p:nvCxnSpPr>
                <p:spPr>
                  <a:xfrm flipH="1" flipV="1">
                    <a:off x="695737" y="705010"/>
                    <a:ext cx="494276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27" name="Group 326"/>
              <p:cNvGrpSpPr/>
              <p:nvPr/>
            </p:nvGrpSpPr>
            <p:grpSpPr>
              <a:xfrm>
                <a:off x="8627821" y="3376778"/>
                <a:ext cx="718622" cy="205062"/>
                <a:chOff x="6594147" y="3398815"/>
                <a:chExt cx="718622" cy="205062"/>
              </a:xfrm>
            </p:grpSpPr>
            <p:grpSp>
              <p:nvGrpSpPr>
                <p:cNvPr id="328" name="Group 327"/>
                <p:cNvGrpSpPr/>
                <p:nvPr/>
              </p:nvGrpSpPr>
              <p:grpSpPr>
                <a:xfrm>
                  <a:off x="6594147" y="3398816"/>
                  <a:ext cx="365443" cy="205061"/>
                  <a:chOff x="247526" y="705010"/>
                  <a:chExt cx="958572" cy="296562"/>
                </a:xfrm>
              </p:grpSpPr>
              <p:cxnSp>
                <p:nvCxnSpPr>
                  <p:cNvPr id="332" name="Elbow Connector 331"/>
                  <p:cNvCxnSpPr/>
                  <p:nvPr/>
                </p:nvCxnSpPr>
                <p:spPr>
                  <a:xfrm flipV="1">
                    <a:off x="247526" y="705011"/>
                    <a:ext cx="494270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Elbow Connector 332"/>
                  <p:cNvCxnSpPr/>
                  <p:nvPr/>
                </p:nvCxnSpPr>
                <p:spPr>
                  <a:xfrm flipH="1" flipV="1">
                    <a:off x="711822" y="705010"/>
                    <a:ext cx="494276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6947326" y="3398815"/>
                  <a:ext cx="365443" cy="205061"/>
                  <a:chOff x="231441" y="705010"/>
                  <a:chExt cx="958573" cy="296562"/>
                </a:xfrm>
              </p:grpSpPr>
              <p:cxnSp>
                <p:nvCxnSpPr>
                  <p:cNvPr id="330" name="Elbow Connector 329"/>
                  <p:cNvCxnSpPr/>
                  <p:nvPr/>
                </p:nvCxnSpPr>
                <p:spPr>
                  <a:xfrm flipV="1">
                    <a:off x="231441" y="705011"/>
                    <a:ext cx="494276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Elbow Connector 330"/>
                  <p:cNvCxnSpPr/>
                  <p:nvPr/>
                </p:nvCxnSpPr>
                <p:spPr>
                  <a:xfrm flipH="1" flipV="1">
                    <a:off x="695744" y="705010"/>
                    <a:ext cx="494270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81" name="Group 380"/>
            <p:cNvGrpSpPr/>
            <p:nvPr/>
          </p:nvGrpSpPr>
          <p:grpSpPr>
            <a:xfrm>
              <a:off x="9171102" y="3399252"/>
              <a:ext cx="2856409" cy="207368"/>
              <a:chOff x="6483902" y="3376777"/>
              <a:chExt cx="2856409" cy="207368"/>
            </a:xfrm>
          </p:grpSpPr>
          <p:grpSp>
            <p:nvGrpSpPr>
              <p:cNvPr id="382" name="Group 381"/>
              <p:cNvGrpSpPr/>
              <p:nvPr/>
            </p:nvGrpSpPr>
            <p:grpSpPr>
              <a:xfrm>
                <a:off x="6483902" y="3379083"/>
                <a:ext cx="724754" cy="205062"/>
                <a:chOff x="6594147" y="3401196"/>
                <a:chExt cx="724754" cy="205062"/>
              </a:xfrm>
            </p:grpSpPr>
            <p:grpSp>
              <p:nvGrpSpPr>
                <p:cNvPr id="404" name="Group 403"/>
                <p:cNvGrpSpPr/>
                <p:nvPr/>
              </p:nvGrpSpPr>
              <p:grpSpPr>
                <a:xfrm>
                  <a:off x="6594147" y="3401197"/>
                  <a:ext cx="365443" cy="205061"/>
                  <a:chOff x="247526" y="708453"/>
                  <a:chExt cx="958572" cy="296562"/>
                </a:xfrm>
              </p:grpSpPr>
              <p:cxnSp>
                <p:nvCxnSpPr>
                  <p:cNvPr id="408" name="Elbow Connector 407"/>
                  <p:cNvCxnSpPr/>
                  <p:nvPr/>
                </p:nvCxnSpPr>
                <p:spPr>
                  <a:xfrm flipV="1">
                    <a:off x="247526" y="708454"/>
                    <a:ext cx="494276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Elbow Connector 408"/>
                  <p:cNvCxnSpPr/>
                  <p:nvPr/>
                </p:nvCxnSpPr>
                <p:spPr>
                  <a:xfrm flipH="1" flipV="1">
                    <a:off x="711828" y="708453"/>
                    <a:ext cx="494270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5" name="Group 404"/>
                <p:cNvGrpSpPr/>
                <p:nvPr/>
              </p:nvGrpSpPr>
              <p:grpSpPr>
                <a:xfrm>
                  <a:off x="6959590" y="3401196"/>
                  <a:ext cx="359311" cy="205061"/>
                  <a:chOff x="263611" y="708453"/>
                  <a:chExt cx="942487" cy="296562"/>
                </a:xfrm>
              </p:grpSpPr>
              <p:cxnSp>
                <p:nvCxnSpPr>
                  <p:cNvPr id="406" name="Elbow Connector 405"/>
                  <p:cNvCxnSpPr/>
                  <p:nvPr/>
                </p:nvCxnSpPr>
                <p:spPr>
                  <a:xfrm flipV="1">
                    <a:off x="263611" y="708454"/>
                    <a:ext cx="494270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Elbow Connector 406"/>
                  <p:cNvCxnSpPr/>
                  <p:nvPr/>
                </p:nvCxnSpPr>
                <p:spPr>
                  <a:xfrm flipH="1" flipV="1">
                    <a:off x="711828" y="708453"/>
                    <a:ext cx="494270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83" name="Group 382"/>
              <p:cNvGrpSpPr/>
              <p:nvPr/>
            </p:nvGrpSpPr>
            <p:grpSpPr>
              <a:xfrm>
                <a:off x="7202028" y="3378605"/>
                <a:ext cx="718622" cy="205062"/>
                <a:chOff x="6600279" y="3401196"/>
                <a:chExt cx="718622" cy="205062"/>
              </a:xfrm>
            </p:grpSpPr>
            <p:grpSp>
              <p:nvGrpSpPr>
                <p:cNvPr id="398" name="Group 397"/>
                <p:cNvGrpSpPr/>
                <p:nvPr/>
              </p:nvGrpSpPr>
              <p:grpSpPr>
                <a:xfrm>
                  <a:off x="6600279" y="3401197"/>
                  <a:ext cx="359311" cy="205061"/>
                  <a:chOff x="263611" y="708453"/>
                  <a:chExt cx="942487" cy="296562"/>
                </a:xfrm>
              </p:grpSpPr>
              <p:cxnSp>
                <p:nvCxnSpPr>
                  <p:cNvPr id="402" name="Elbow Connector 401"/>
                  <p:cNvCxnSpPr/>
                  <p:nvPr/>
                </p:nvCxnSpPr>
                <p:spPr>
                  <a:xfrm flipV="1">
                    <a:off x="263611" y="708454"/>
                    <a:ext cx="494270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Elbow Connector 402"/>
                  <p:cNvCxnSpPr/>
                  <p:nvPr/>
                </p:nvCxnSpPr>
                <p:spPr>
                  <a:xfrm flipH="1" flipV="1">
                    <a:off x="711828" y="708453"/>
                    <a:ext cx="494270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6953458" y="3401196"/>
                  <a:ext cx="365443" cy="205061"/>
                  <a:chOff x="247526" y="708453"/>
                  <a:chExt cx="958573" cy="296562"/>
                </a:xfrm>
              </p:grpSpPr>
              <p:cxnSp>
                <p:nvCxnSpPr>
                  <p:cNvPr id="400" name="Elbow Connector 399"/>
                  <p:cNvCxnSpPr/>
                  <p:nvPr/>
                </p:nvCxnSpPr>
                <p:spPr>
                  <a:xfrm flipV="1">
                    <a:off x="247526" y="708454"/>
                    <a:ext cx="494270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Elbow Connector 400"/>
                  <p:cNvCxnSpPr/>
                  <p:nvPr/>
                </p:nvCxnSpPr>
                <p:spPr>
                  <a:xfrm flipH="1" flipV="1">
                    <a:off x="711829" y="708453"/>
                    <a:ext cx="494270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84" name="Group 383"/>
              <p:cNvGrpSpPr/>
              <p:nvPr/>
            </p:nvGrpSpPr>
            <p:grpSpPr>
              <a:xfrm>
                <a:off x="7913446" y="3377257"/>
                <a:ext cx="718622" cy="205062"/>
                <a:chOff x="6594147" y="3398815"/>
                <a:chExt cx="718622" cy="205062"/>
              </a:xfrm>
            </p:grpSpPr>
            <p:grpSp>
              <p:nvGrpSpPr>
                <p:cNvPr id="392" name="Group 391"/>
                <p:cNvGrpSpPr/>
                <p:nvPr/>
              </p:nvGrpSpPr>
              <p:grpSpPr>
                <a:xfrm>
                  <a:off x="6594147" y="3398816"/>
                  <a:ext cx="359311" cy="205061"/>
                  <a:chOff x="247526" y="705010"/>
                  <a:chExt cx="942487" cy="296562"/>
                </a:xfrm>
              </p:grpSpPr>
              <p:cxnSp>
                <p:nvCxnSpPr>
                  <p:cNvPr id="396" name="Elbow Connector 395"/>
                  <p:cNvCxnSpPr/>
                  <p:nvPr/>
                </p:nvCxnSpPr>
                <p:spPr>
                  <a:xfrm flipV="1">
                    <a:off x="247526" y="705010"/>
                    <a:ext cx="494273" cy="296562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Elbow Connector 396"/>
                  <p:cNvCxnSpPr/>
                  <p:nvPr/>
                </p:nvCxnSpPr>
                <p:spPr>
                  <a:xfrm flipH="1" flipV="1">
                    <a:off x="695737" y="705010"/>
                    <a:ext cx="494276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3" name="Group 392"/>
                <p:cNvGrpSpPr/>
                <p:nvPr/>
              </p:nvGrpSpPr>
              <p:grpSpPr>
                <a:xfrm>
                  <a:off x="6947326" y="3398815"/>
                  <a:ext cx="365443" cy="205061"/>
                  <a:chOff x="231441" y="705010"/>
                  <a:chExt cx="958573" cy="296562"/>
                </a:xfrm>
              </p:grpSpPr>
              <p:cxnSp>
                <p:nvCxnSpPr>
                  <p:cNvPr id="394" name="Elbow Connector 393"/>
                  <p:cNvCxnSpPr/>
                  <p:nvPr/>
                </p:nvCxnSpPr>
                <p:spPr>
                  <a:xfrm flipV="1">
                    <a:off x="231441" y="705011"/>
                    <a:ext cx="494276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Elbow Connector 394"/>
                  <p:cNvCxnSpPr/>
                  <p:nvPr/>
                </p:nvCxnSpPr>
                <p:spPr>
                  <a:xfrm flipH="1" flipV="1">
                    <a:off x="695744" y="705010"/>
                    <a:ext cx="494270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85" name="Group 384"/>
              <p:cNvGrpSpPr/>
              <p:nvPr/>
            </p:nvGrpSpPr>
            <p:grpSpPr>
              <a:xfrm>
                <a:off x="8627821" y="3376777"/>
                <a:ext cx="712490" cy="205063"/>
                <a:chOff x="6594147" y="3398814"/>
                <a:chExt cx="712490" cy="205063"/>
              </a:xfrm>
            </p:grpSpPr>
            <p:grpSp>
              <p:nvGrpSpPr>
                <p:cNvPr id="386" name="Group 385"/>
                <p:cNvGrpSpPr/>
                <p:nvPr/>
              </p:nvGrpSpPr>
              <p:grpSpPr>
                <a:xfrm>
                  <a:off x="6594147" y="3398816"/>
                  <a:ext cx="359311" cy="205061"/>
                  <a:chOff x="247526" y="705010"/>
                  <a:chExt cx="942487" cy="296562"/>
                </a:xfrm>
              </p:grpSpPr>
              <p:cxnSp>
                <p:nvCxnSpPr>
                  <p:cNvPr id="390" name="Elbow Connector 389"/>
                  <p:cNvCxnSpPr/>
                  <p:nvPr/>
                </p:nvCxnSpPr>
                <p:spPr>
                  <a:xfrm flipV="1">
                    <a:off x="247526" y="705011"/>
                    <a:ext cx="494276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Elbow Connector 390"/>
                  <p:cNvCxnSpPr/>
                  <p:nvPr/>
                </p:nvCxnSpPr>
                <p:spPr>
                  <a:xfrm flipH="1" flipV="1">
                    <a:off x="695737" y="705010"/>
                    <a:ext cx="494276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7" name="Group 386"/>
                <p:cNvGrpSpPr/>
                <p:nvPr/>
              </p:nvGrpSpPr>
              <p:grpSpPr>
                <a:xfrm>
                  <a:off x="6948372" y="3398814"/>
                  <a:ext cx="358265" cy="205061"/>
                  <a:chOff x="234183" y="705009"/>
                  <a:chExt cx="939745" cy="296562"/>
                </a:xfrm>
              </p:grpSpPr>
              <p:cxnSp>
                <p:nvCxnSpPr>
                  <p:cNvPr id="388" name="Elbow Connector 387"/>
                  <p:cNvCxnSpPr/>
                  <p:nvPr/>
                </p:nvCxnSpPr>
                <p:spPr>
                  <a:xfrm flipV="1">
                    <a:off x="234183" y="705010"/>
                    <a:ext cx="494277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Elbow Connector 388"/>
                  <p:cNvCxnSpPr/>
                  <p:nvPr/>
                </p:nvCxnSpPr>
                <p:spPr>
                  <a:xfrm flipH="1" flipV="1">
                    <a:off x="679658" y="705009"/>
                    <a:ext cx="494270" cy="296562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416" name="Group 415"/>
          <p:cNvGrpSpPr/>
          <p:nvPr/>
        </p:nvGrpSpPr>
        <p:grpSpPr>
          <a:xfrm>
            <a:off x="6489592" y="2860472"/>
            <a:ext cx="693123" cy="157163"/>
            <a:chOff x="7048313" y="1564481"/>
            <a:chExt cx="1354765" cy="157163"/>
          </a:xfrm>
        </p:grpSpPr>
        <p:cxnSp>
          <p:nvCxnSpPr>
            <p:cNvPr id="412" name="Straight Connector 411"/>
            <p:cNvCxnSpPr/>
            <p:nvPr/>
          </p:nvCxnSpPr>
          <p:spPr>
            <a:xfrm>
              <a:off x="7048313" y="1662113"/>
              <a:ext cx="1354765" cy="0"/>
            </a:xfrm>
            <a:prstGeom prst="line">
              <a:avLst/>
            </a:prstGeom>
            <a:ln w="3175">
              <a:headEnd type="stealth" w="sm" len="sm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7048313" y="1564481"/>
              <a:ext cx="0" cy="157163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8403078" y="1564481"/>
              <a:ext cx="0" cy="157163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7" name="Group 416"/>
          <p:cNvGrpSpPr/>
          <p:nvPr/>
        </p:nvGrpSpPr>
        <p:grpSpPr>
          <a:xfrm>
            <a:off x="6609356" y="2233561"/>
            <a:ext cx="403425" cy="91031"/>
            <a:chOff x="7048313" y="1564481"/>
            <a:chExt cx="1354765" cy="157163"/>
          </a:xfrm>
        </p:grpSpPr>
        <p:cxnSp>
          <p:nvCxnSpPr>
            <p:cNvPr id="418" name="Straight Connector 417"/>
            <p:cNvCxnSpPr/>
            <p:nvPr/>
          </p:nvCxnSpPr>
          <p:spPr>
            <a:xfrm>
              <a:off x="7048313" y="1662113"/>
              <a:ext cx="1354765" cy="0"/>
            </a:xfrm>
            <a:prstGeom prst="line">
              <a:avLst/>
            </a:prstGeom>
            <a:ln w="3175">
              <a:headEnd type="stealth" w="sm" len="sm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7048313" y="1564481"/>
              <a:ext cx="0" cy="157163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8403078" y="1564481"/>
              <a:ext cx="0" cy="157163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8" name="Group 427"/>
          <p:cNvGrpSpPr/>
          <p:nvPr/>
        </p:nvGrpSpPr>
        <p:grpSpPr>
          <a:xfrm>
            <a:off x="7649328" y="2989287"/>
            <a:ext cx="1411201" cy="296892"/>
            <a:chOff x="465342" y="710041"/>
            <a:chExt cx="542948" cy="296892"/>
          </a:xfrm>
        </p:grpSpPr>
        <p:cxnSp>
          <p:nvCxnSpPr>
            <p:cNvPr id="429" name="Elbow Connector 428"/>
            <p:cNvCxnSpPr/>
            <p:nvPr/>
          </p:nvCxnSpPr>
          <p:spPr>
            <a:xfrm flipV="1">
              <a:off x="465342" y="710041"/>
              <a:ext cx="292834" cy="296559"/>
            </a:xfrm>
            <a:prstGeom prst="bentConnector3">
              <a:avLst>
                <a:gd name="adj1" fmla="val 13418"/>
              </a:avLst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Elbow Connector 429"/>
            <p:cNvCxnSpPr/>
            <p:nvPr/>
          </p:nvCxnSpPr>
          <p:spPr>
            <a:xfrm flipH="1" flipV="1">
              <a:off x="514020" y="710372"/>
              <a:ext cx="494270" cy="296561"/>
            </a:xfrm>
            <a:prstGeom prst="bentConnector3">
              <a:avLst>
                <a:gd name="adj1" fmla="val 49342"/>
              </a:avLst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3" name="Straight Connector 432"/>
          <p:cNvCxnSpPr/>
          <p:nvPr/>
        </p:nvCxnSpPr>
        <p:spPr>
          <a:xfrm>
            <a:off x="7744469" y="2137331"/>
            <a:ext cx="0" cy="162923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0" name="Group 439"/>
          <p:cNvGrpSpPr/>
          <p:nvPr/>
        </p:nvGrpSpPr>
        <p:grpSpPr>
          <a:xfrm>
            <a:off x="7738097" y="2367400"/>
            <a:ext cx="1301076" cy="294840"/>
            <a:chOff x="387241" y="708456"/>
            <a:chExt cx="1335337" cy="294840"/>
          </a:xfrm>
        </p:grpSpPr>
        <p:cxnSp>
          <p:nvCxnSpPr>
            <p:cNvPr id="441" name="Elbow Connector 440"/>
            <p:cNvCxnSpPr/>
            <p:nvPr/>
          </p:nvCxnSpPr>
          <p:spPr>
            <a:xfrm flipV="1">
              <a:off x="387241" y="708456"/>
              <a:ext cx="318337" cy="294840"/>
            </a:xfrm>
            <a:prstGeom prst="bentConnector3">
              <a:avLst>
                <a:gd name="adj1" fmla="val 3771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/>
            <p:nvPr/>
          </p:nvCxnSpPr>
          <p:spPr>
            <a:xfrm rot="10800000">
              <a:off x="510748" y="708458"/>
              <a:ext cx="1211830" cy="285314"/>
            </a:xfrm>
            <a:prstGeom prst="bentConnector3">
              <a:avLst>
                <a:gd name="adj1" fmla="val 6653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3" name="Group 442"/>
          <p:cNvGrpSpPr/>
          <p:nvPr/>
        </p:nvGrpSpPr>
        <p:grpSpPr>
          <a:xfrm>
            <a:off x="8629550" y="3399253"/>
            <a:ext cx="1801737" cy="207367"/>
            <a:chOff x="6319734" y="3399253"/>
            <a:chExt cx="4640224" cy="207367"/>
          </a:xfrm>
        </p:grpSpPr>
        <p:grpSp>
          <p:nvGrpSpPr>
            <p:cNvPr id="444" name="Group 443"/>
            <p:cNvGrpSpPr/>
            <p:nvPr/>
          </p:nvGrpSpPr>
          <p:grpSpPr>
            <a:xfrm>
              <a:off x="6319734" y="3399253"/>
              <a:ext cx="2856409" cy="207367"/>
              <a:chOff x="6490034" y="3376778"/>
              <a:chExt cx="2856409" cy="207367"/>
            </a:xfrm>
          </p:grpSpPr>
          <p:grpSp>
            <p:nvGrpSpPr>
              <p:cNvPr id="474" name="Group 473"/>
              <p:cNvGrpSpPr/>
              <p:nvPr/>
            </p:nvGrpSpPr>
            <p:grpSpPr>
              <a:xfrm>
                <a:off x="6490034" y="3379083"/>
                <a:ext cx="718622" cy="205062"/>
                <a:chOff x="6600279" y="3401196"/>
                <a:chExt cx="718622" cy="205062"/>
              </a:xfrm>
            </p:grpSpPr>
            <p:grpSp>
              <p:nvGrpSpPr>
                <p:cNvPr id="496" name="Group 495"/>
                <p:cNvGrpSpPr/>
                <p:nvPr/>
              </p:nvGrpSpPr>
              <p:grpSpPr>
                <a:xfrm>
                  <a:off x="6600279" y="3401197"/>
                  <a:ext cx="359311" cy="205061"/>
                  <a:chOff x="263611" y="708453"/>
                  <a:chExt cx="942487" cy="296562"/>
                </a:xfrm>
              </p:grpSpPr>
              <p:cxnSp>
                <p:nvCxnSpPr>
                  <p:cNvPr id="500" name="Elbow Connector 499"/>
                  <p:cNvCxnSpPr/>
                  <p:nvPr/>
                </p:nvCxnSpPr>
                <p:spPr>
                  <a:xfrm flipV="1">
                    <a:off x="263611" y="708454"/>
                    <a:ext cx="494270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Elbow Connector 500"/>
                  <p:cNvCxnSpPr/>
                  <p:nvPr/>
                </p:nvCxnSpPr>
                <p:spPr>
                  <a:xfrm flipH="1" flipV="1">
                    <a:off x="711828" y="708453"/>
                    <a:ext cx="494270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7" name="Group 496"/>
                <p:cNvGrpSpPr/>
                <p:nvPr/>
              </p:nvGrpSpPr>
              <p:grpSpPr>
                <a:xfrm>
                  <a:off x="6953458" y="3401196"/>
                  <a:ext cx="365443" cy="205061"/>
                  <a:chOff x="247526" y="708453"/>
                  <a:chExt cx="958572" cy="296562"/>
                </a:xfrm>
              </p:grpSpPr>
              <p:cxnSp>
                <p:nvCxnSpPr>
                  <p:cNvPr id="498" name="Elbow Connector 497"/>
                  <p:cNvCxnSpPr/>
                  <p:nvPr/>
                </p:nvCxnSpPr>
                <p:spPr>
                  <a:xfrm flipV="1">
                    <a:off x="247526" y="708454"/>
                    <a:ext cx="494273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Elbow Connector 498"/>
                  <p:cNvCxnSpPr/>
                  <p:nvPr/>
                </p:nvCxnSpPr>
                <p:spPr>
                  <a:xfrm flipH="1" flipV="1">
                    <a:off x="711828" y="708453"/>
                    <a:ext cx="494270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75" name="Group 474"/>
              <p:cNvGrpSpPr/>
              <p:nvPr/>
            </p:nvGrpSpPr>
            <p:grpSpPr>
              <a:xfrm>
                <a:off x="7202028" y="3378605"/>
                <a:ext cx="718622" cy="205062"/>
                <a:chOff x="6600279" y="3401196"/>
                <a:chExt cx="718622" cy="205062"/>
              </a:xfrm>
            </p:grpSpPr>
            <p:grpSp>
              <p:nvGrpSpPr>
                <p:cNvPr id="490" name="Group 489"/>
                <p:cNvGrpSpPr/>
                <p:nvPr/>
              </p:nvGrpSpPr>
              <p:grpSpPr>
                <a:xfrm>
                  <a:off x="6600279" y="3401197"/>
                  <a:ext cx="359311" cy="205061"/>
                  <a:chOff x="263611" y="708453"/>
                  <a:chExt cx="942487" cy="296562"/>
                </a:xfrm>
              </p:grpSpPr>
              <p:cxnSp>
                <p:nvCxnSpPr>
                  <p:cNvPr id="494" name="Elbow Connector 493"/>
                  <p:cNvCxnSpPr/>
                  <p:nvPr/>
                </p:nvCxnSpPr>
                <p:spPr>
                  <a:xfrm flipV="1">
                    <a:off x="263611" y="708454"/>
                    <a:ext cx="494276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Elbow Connector 494"/>
                  <p:cNvCxnSpPr/>
                  <p:nvPr/>
                </p:nvCxnSpPr>
                <p:spPr>
                  <a:xfrm flipH="1" flipV="1">
                    <a:off x="711828" y="708453"/>
                    <a:ext cx="494270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1" name="Group 490"/>
                <p:cNvGrpSpPr/>
                <p:nvPr/>
              </p:nvGrpSpPr>
              <p:grpSpPr>
                <a:xfrm>
                  <a:off x="6959590" y="3401196"/>
                  <a:ext cx="359311" cy="205061"/>
                  <a:chOff x="263611" y="708453"/>
                  <a:chExt cx="942487" cy="296562"/>
                </a:xfrm>
              </p:grpSpPr>
              <p:cxnSp>
                <p:nvCxnSpPr>
                  <p:cNvPr id="492" name="Elbow Connector 491"/>
                  <p:cNvCxnSpPr/>
                  <p:nvPr/>
                </p:nvCxnSpPr>
                <p:spPr>
                  <a:xfrm flipV="1">
                    <a:off x="263611" y="708454"/>
                    <a:ext cx="494276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Elbow Connector 492"/>
                  <p:cNvCxnSpPr/>
                  <p:nvPr/>
                </p:nvCxnSpPr>
                <p:spPr>
                  <a:xfrm flipH="1" flipV="1">
                    <a:off x="711828" y="708453"/>
                    <a:ext cx="494270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76" name="Group 475"/>
              <p:cNvGrpSpPr/>
              <p:nvPr/>
            </p:nvGrpSpPr>
            <p:grpSpPr>
              <a:xfrm>
                <a:off x="7919578" y="3377257"/>
                <a:ext cx="712490" cy="205062"/>
                <a:chOff x="6600279" y="3398815"/>
                <a:chExt cx="712490" cy="205062"/>
              </a:xfrm>
            </p:grpSpPr>
            <p:grpSp>
              <p:nvGrpSpPr>
                <p:cNvPr id="484" name="Group 483"/>
                <p:cNvGrpSpPr/>
                <p:nvPr/>
              </p:nvGrpSpPr>
              <p:grpSpPr>
                <a:xfrm>
                  <a:off x="6600279" y="3398816"/>
                  <a:ext cx="359311" cy="205061"/>
                  <a:chOff x="263611" y="705010"/>
                  <a:chExt cx="942487" cy="296562"/>
                </a:xfrm>
              </p:grpSpPr>
              <p:cxnSp>
                <p:nvCxnSpPr>
                  <p:cNvPr id="488" name="Elbow Connector 487"/>
                  <p:cNvCxnSpPr/>
                  <p:nvPr/>
                </p:nvCxnSpPr>
                <p:spPr>
                  <a:xfrm flipV="1">
                    <a:off x="263611" y="705011"/>
                    <a:ext cx="494273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Elbow Connector 488"/>
                  <p:cNvCxnSpPr/>
                  <p:nvPr/>
                </p:nvCxnSpPr>
                <p:spPr>
                  <a:xfrm flipH="1" flipV="1">
                    <a:off x="711825" y="705010"/>
                    <a:ext cx="494273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5" name="Group 484"/>
                <p:cNvGrpSpPr/>
                <p:nvPr/>
              </p:nvGrpSpPr>
              <p:grpSpPr>
                <a:xfrm>
                  <a:off x="6953458" y="3398815"/>
                  <a:ext cx="359311" cy="205061"/>
                  <a:chOff x="247526" y="705010"/>
                  <a:chExt cx="942487" cy="296562"/>
                </a:xfrm>
              </p:grpSpPr>
              <p:cxnSp>
                <p:nvCxnSpPr>
                  <p:cNvPr id="486" name="Elbow Connector 485"/>
                  <p:cNvCxnSpPr/>
                  <p:nvPr/>
                </p:nvCxnSpPr>
                <p:spPr>
                  <a:xfrm flipV="1">
                    <a:off x="247526" y="705011"/>
                    <a:ext cx="494273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Elbow Connector 486"/>
                  <p:cNvCxnSpPr/>
                  <p:nvPr/>
                </p:nvCxnSpPr>
                <p:spPr>
                  <a:xfrm flipH="1" flipV="1">
                    <a:off x="695737" y="705010"/>
                    <a:ext cx="494276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77" name="Group 476"/>
              <p:cNvGrpSpPr/>
              <p:nvPr/>
            </p:nvGrpSpPr>
            <p:grpSpPr>
              <a:xfrm>
                <a:off x="8627821" y="3376778"/>
                <a:ext cx="718622" cy="205062"/>
                <a:chOff x="6594147" y="3398815"/>
                <a:chExt cx="718622" cy="205062"/>
              </a:xfrm>
            </p:grpSpPr>
            <p:grpSp>
              <p:nvGrpSpPr>
                <p:cNvPr id="478" name="Group 477"/>
                <p:cNvGrpSpPr/>
                <p:nvPr/>
              </p:nvGrpSpPr>
              <p:grpSpPr>
                <a:xfrm>
                  <a:off x="6594147" y="3398816"/>
                  <a:ext cx="365443" cy="205061"/>
                  <a:chOff x="247526" y="705010"/>
                  <a:chExt cx="958572" cy="296562"/>
                </a:xfrm>
              </p:grpSpPr>
              <p:cxnSp>
                <p:nvCxnSpPr>
                  <p:cNvPr id="482" name="Elbow Connector 481"/>
                  <p:cNvCxnSpPr/>
                  <p:nvPr/>
                </p:nvCxnSpPr>
                <p:spPr>
                  <a:xfrm flipV="1">
                    <a:off x="247526" y="705011"/>
                    <a:ext cx="494270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3" name="Elbow Connector 482"/>
                  <p:cNvCxnSpPr/>
                  <p:nvPr/>
                </p:nvCxnSpPr>
                <p:spPr>
                  <a:xfrm flipH="1" flipV="1">
                    <a:off x="711822" y="705010"/>
                    <a:ext cx="494276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9" name="Group 478"/>
                <p:cNvGrpSpPr/>
                <p:nvPr/>
              </p:nvGrpSpPr>
              <p:grpSpPr>
                <a:xfrm>
                  <a:off x="6947326" y="3398815"/>
                  <a:ext cx="365443" cy="205061"/>
                  <a:chOff x="231441" y="705010"/>
                  <a:chExt cx="958573" cy="296562"/>
                </a:xfrm>
              </p:grpSpPr>
              <p:cxnSp>
                <p:nvCxnSpPr>
                  <p:cNvPr id="480" name="Elbow Connector 479"/>
                  <p:cNvCxnSpPr/>
                  <p:nvPr/>
                </p:nvCxnSpPr>
                <p:spPr>
                  <a:xfrm flipV="1">
                    <a:off x="231441" y="705011"/>
                    <a:ext cx="494276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Elbow Connector 480"/>
                  <p:cNvCxnSpPr/>
                  <p:nvPr/>
                </p:nvCxnSpPr>
                <p:spPr>
                  <a:xfrm flipH="1" flipV="1">
                    <a:off x="695744" y="705010"/>
                    <a:ext cx="494270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45" name="Group 444"/>
            <p:cNvGrpSpPr/>
            <p:nvPr/>
          </p:nvGrpSpPr>
          <p:grpSpPr>
            <a:xfrm>
              <a:off x="9171102" y="3399733"/>
              <a:ext cx="1788856" cy="206887"/>
              <a:chOff x="6483902" y="3377258"/>
              <a:chExt cx="1788856" cy="206887"/>
            </a:xfrm>
          </p:grpSpPr>
          <p:grpSp>
            <p:nvGrpSpPr>
              <p:cNvPr id="446" name="Group 445"/>
              <p:cNvGrpSpPr/>
              <p:nvPr/>
            </p:nvGrpSpPr>
            <p:grpSpPr>
              <a:xfrm>
                <a:off x="6483902" y="3379083"/>
                <a:ext cx="724754" cy="205062"/>
                <a:chOff x="6594147" y="3401196"/>
                <a:chExt cx="724754" cy="205062"/>
              </a:xfrm>
            </p:grpSpPr>
            <p:grpSp>
              <p:nvGrpSpPr>
                <p:cNvPr id="468" name="Group 467"/>
                <p:cNvGrpSpPr/>
                <p:nvPr/>
              </p:nvGrpSpPr>
              <p:grpSpPr>
                <a:xfrm>
                  <a:off x="6594147" y="3401197"/>
                  <a:ext cx="365443" cy="205061"/>
                  <a:chOff x="247526" y="708453"/>
                  <a:chExt cx="958572" cy="296562"/>
                </a:xfrm>
              </p:grpSpPr>
              <p:cxnSp>
                <p:nvCxnSpPr>
                  <p:cNvPr id="472" name="Elbow Connector 471"/>
                  <p:cNvCxnSpPr/>
                  <p:nvPr/>
                </p:nvCxnSpPr>
                <p:spPr>
                  <a:xfrm flipV="1">
                    <a:off x="247526" y="708454"/>
                    <a:ext cx="494276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Elbow Connector 472"/>
                  <p:cNvCxnSpPr/>
                  <p:nvPr/>
                </p:nvCxnSpPr>
                <p:spPr>
                  <a:xfrm flipH="1" flipV="1">
                    <a:off x="711828" y="708453"/>
                    <a:ext cx="494270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9" name="Group 468"/>
                <p:cNvGrpSpPr/>
                <p:nvPr/>
              </p:nvGrpSpPr>
              <p:grpSpPr>
                <a:xfrm>
                  <a:off x="6959590" y="3401196"/>
                  <a:ext cx="359311" cy="205061"/>
                  <a:chOff x="263611" y="708453"/>
                  <a:chExt cx="942487" cy="296562"/>
                </a:xfrm>
              </p:grpSpPr>
              <p:cxnSp>
                <p:nvCxnSpPr>
                  <p:cNvPr id="470" name="Elbow Connector 469"/>
                  <p:cNvCxnSpPr/>
                  <p:nvPr/>
                </p:nvCxnSpPr>
                <p:spPr>
                  <a:xfrm flipV="1">
                    <a:off x="263611" y="708454"/>
                    <a:ext cx="494270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Elbow Connector 470"/>
                  <p:cNvCxnSpPr/>
                  <p:nvPr/>
                </p:nvCxnSpPr>
                <p:spPr>
                  <a:xfrm flipH="1" flipV="1">
                    <a:off x="711828" y="708453"/>
                    <a:ext cx="494270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47" name="Group 446"/>
              <p:cNvGrpSpPr/>
              <p:nvPr/>
            </p:nvGrpSpPr>
            <p:grpSpPr>
              <a:xfrm>
                <a:off x="7202028" y="3378605"/>
                <a:ext cx="718622" cy="205062"/>
                <a:chOff x="6600279" y="3401196"/>
                <a:chExt cx="718622" cy="205062"/>
              </a:xfrm>
            </p:grpSpPr>
            <p:grpSp>
              <p:nvGrpSpPr>
                <p:cNvPr id="462" name="Group 461"/>
                <p:cNvGrpSpPr/>
                <p:nvPr/>
              </p:nvGrpSpPr>
              <p:grpSpPr>
                <a:xfrm>
                  <a:off x="6600279" y="3401197"/>
                  <a:ext cx="359311" cy="205061"/>
                  <a:chOff x="263611" y="708453"/>
                  <a:chExt cx="942487" cy="296562"/>
                </a:xfrm>
              </p:grpSpPr>
              <p:cxnSp>
                <p:nvCxnSpPr>
                  <p:cNvPr id="466" name="Elbow Connector 465"/>
                  <p:cNvCxnSpPr/>
                  <p:nvPr/>
                </p:nvCxnSpPr>
                <p:spPr>
                  <a:xfrm flipV="1">
                    <a:off x="263611" y="708454"/>
                    <a:ext cx="494270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Elbow Connector 466"/>
                  <p:cNvCxnSpPr/>
                  <p:nvPr/>
                </p:nvCxnSpPr>
                <p:spPr>
                  <a:xfrm flipH="1" flipV="1">
                    <a:off x="711828" y="708453"/>
                    <a:ext cx="494270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3" name="Group 462"/>
                <p:cNvGrpSpPr/>
                <p:nvPr/>
              </p:nvGrpSpPr>
              <p:grpSpPr>
                <a:xfrm>
                  <a:off x="6953458" y="3401196"/>
                  <a:ext cx="365443" cy="205061"/>
                  <a:chOff x="247526" y="708453"/>
                  <a:chExt cx="958573" cy="296562"/>
                </a:xfrm>
              </p:grpSpPr>
              <p:cxnSp>
                <p:nvCxnSpPr>
                  <p:cNvPr id="464" name="Elbow Connector 463"/>
                  <p:cNvCxnSpPr/>
                  <p:nvPr/>
                </p:nvCxnSpPr>
                <p:spPr>
                  <a:xfrm flipV="1">
                    <a:off x="247526" y="708454"/>
                    <a:ext cx="494270" cy="296561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Elbow Connector 464"/>
                  <p:cNvCxnSpPr/>
                  <p:nvPr/>
                </p:nvCxnSpPr>
                <p:spPr>
                  <a:xfrm flipH="1" flipV="1">
                    <a:off x="711829" y="708453"/>
                    <a:ext cx="494270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56" name="Group 455"/>
              <p:cNvGrpSpPr/>
              <p:nvPr/>
            </p:nvGrpSpPr>
            <p:grpSpPr>
              <a:xfrm>
                <a:off x="7913445" y="3377258"/>
                <a:ext cx="359313" cy="205061"/>
                <a:chOff x="247526" y="705010"/>
                <a:chExt cx="942487" cy="296562"/>
              </a:xfrm>
            </p:grpSpPr>
            <p:cxnSp>
              <p:nvCxnSpPr>
                <p:cNvPr id="460" name="Elbow Connector 459"/>
                <p:cNvCxnSpPr/>
                <p:nvPr/>
              </p:nvCxnSpPr>
              <p:spPr>
                <a:xfrm flipV="1">
                  <a:off x="247526" y="705010"/>
                  <a:ext cx="494273" cy="296562"/>
                </a:xfrm>
                <a:prstGeom prst="bentConnector3">
                  <a:avLst>
                    <a:gd name="adj1" fmla="val 84120"/>
                  </a:avLst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Elbow Connector 460"/>
                <p:cNvCxnSpPr/>
                <p:nvPr/>
              </p:nvCxnSpPr>
              <p:spPr>
                <a:xfrm flipH="1" flipV="1">
                  <a:off x="695737" y="705010"/>
                  <a:ext cx="494276" cy="296561"/>
                </a:xfrm>
                <a:prstGeom prst="bentConnector3">
                  <a:avLst>
                    <a:gd name="adj1" fmla="val 90438"/>
                  </a:avLst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502" name="Straight Connector 501"/>
          <p:cNvCxnSpPr/>
          <p:nvPr/>
        </p:nvCxnSpPr>
        <p:spPr>
          <a:xfrm>
            <a:off x="9111872" y="2140506"/>
            <a:ext cx="0" cy="162923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3" name="Group 502"/>
          <p:cNvGrpSpPr/>
          <p:nvPr/>
        </p:nvGrpSpPr>
        <p:grpSpPr>
          <a:xfrm>
            <a:off x="9027408" y="2989618"/>
            <a:ext cx="1330711" cy="296561"/>
            <a:chOff x="465046" y="708453"/>
            <a:chExt cx="539970" cy="296561"/>
          </a:xfrm>
        </p:grpSpPr>
        <p:cxnSp>
          <p:nvCxnSpPr>
            <p:cNvPr id="504" name="Elbow Connector 503"/>
            <p:cNvCxnSpPr/>
            <p:nvPr/>
          </p:nvCxnSpPr>
          <p:spPr>
            <a:xfrm flipV="1">
              <a:off x="465046" y="708455"/>
              <a:ext cx="292834" cy="296559"/>
            </a:xfrm>
            <a:prstGeom prst="bentConnector3">
              <a:avLst>
                <a:gd name="adj1" fmla="val 12081"/>
              </a:avLst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5" name="Elbow Connector 504"/>
            <p:cNvCxnSpPr/>
            <p:nvPr/>
          </p:nvCxnSpPr>
          <p:spPr>
            <a:xfrm flipH="1" flipV="1">
              <a:off x="510746" y="708453"/>
              <a:ext cx="494270" cy="296561"/>
            </a:xfrm>
            <a:prstGeom prst="bentConnector3">
              <a:avLst>
                <a:gd name="adj1" fmla="val 46761"/>
              </a:avLst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1" name="Group 510"/>
          <p:cNvGrpSpPr/>
          <p:nvPr/>
        </p:nvGrpSpPr>
        <p:grpSpPr>
          <a:xfrm>
            <a:off x="9037939" y="2357877"/>
            <a:ext cx="1332796" cy="295316"/>
            <a:chOff x="382116" y="708457"/>
            <a:chExt cx="1293619" cy="295316"/>
          </a:xfrm>
        </p:grpSpPr>
        <p:cxnSp>
          <p:nvCxnSpPr>
            <p:cNvPr id="512" name="Elbow Connector 511"/>
            <p:cNvCxnSpPr/>
            <p:nvPr/>
          </p:nvCxnSpPr>
          <p:spPr>
            <a:xfrm flipV="1">
              <a:off x="382116" y="708933"/>
              <a:ext cx="318337" cy="294840"/>
            </a:xfrm>
            <a:prstGeom prst="bentConnector3">
              <a:avLst>
                <a:gd name="adj1" fmla="val 5417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3" name="Elbow Connector 512"/>
            <p:cNvCxnSpPr/>
            <p:nvPr/>
          </p:nvCxnSpPr>
          <p:spPr>
            <a:xfrm rot="10800000">
              <a:off x="570164" y="708457"/>
              <a:ext cx="1105571" cy="285557"/>
            </a:xfrm>
            <a:prstGeom prst="bentConnector3">
              <a:avLst>
                <a:gd name="adj1" fmla="val 5969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4" name="Group 523"/>
          <p:cNvGrpSpPr/>
          <p:nvPr/>
        </p:nvGrpSpPr>
        <p:grpSpPr>
          <a:xfrm>
            <a:off x="8257908" y="2466811"/>
            <a:ext cx="847147" cy="134135"/>
            <a:chOff x="7048313" y="1564481"/>
            <a:chExt cx="1354765" cy="157163"/>
          </a:xfrm>
        </p:grpSpPr>
        <p:cxnSp>
          <p:nvCxnSpPr>
            <p:cNvPr id="525" name="Straight Connector 524"/>
            <p:cNvCxnSpPr/>
            <p:nvPr/>
          </p:nvCxnSpPr>
          <p:spPr>
            <a:xfrm>
              <a:off x="7048313" y="1662113"/>
              <a:ext cx="1354765" cy="0"/>
            </a:xfrm>
            <a:prstGeom prst="line">
              <a:avLst/>
            </a:prstGeom>
            <a:ln w="3175">
              <a:headEnd type="stealth" w="sm" len="sm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>
            <a:xfrm>
              <a:off x="7048313" y="1564481"/>
              <a:ext cx="0" cy="157163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>
              <a:off x="8403078" y="1564481"/>
              <a:ext cx="0" cy="157163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6" name="Group 545"/>
          <p:cNvGrpSpPr/>
          <p:nvPr/>
        </p:nvGrpSpPr>
        <p:grpSpPr>
          <a:xfrm>
            <a:off x="6398597" y="1315037"/>
            <a:ext cx="180262" cy="69056"/>
            <a:chOff x="7035193" y="857250"/>
            <a:chExt cx="641457" cy="245734"/>
          </a:xfrm>
        </p:grpSpPr>
        <p:cxnSp>
          <p:nvCxnSpPr>
            <p:cNvPr id="542" name="Elbow Connector 541"/>
            <p:cNvCxnSpPr/>
            <p:nvPr/>
          </p:nvCxnSpPr>
          <p:spPr>
            <a:xfrm flipV="1">
              <a:off x="7035193" y="857250"/>
              <a:ext cx="427638" cy="245734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5" name="Elbow Connector 544"/>
            <p:cNvCxnSpPr/>
            <p:nvPr/>
          </p:nvCxnSpPr>
          <p:spPr>
            <a:xfrm flipH="1" flipV="1">
              <a:off x="7249012" y="857250"/>
              <a:ext cx="427638" cy="245734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7" name="Group 546"/>
          <p:cNvGrpSpPr/>
          <p:nvPr/>
        </p:nvGrpSpPr>
        <p:grpSpPr>
          <a:xfrm>
            <a:off x="7661064" y="2009023"/>
            <a:ext cx="180262" cy="69056"/>
            <a:chOff x="7035193" y="857250"/>
            <a:chExt cx="641457" cy="245734"/>
          </a:xfrm>
        </p:grpSpPr>
        <p:cxnSp>
          <p:nvCxnSpPr>
            <p:cNvPr id="548" name="Elbow Connector 547"/>
            <p:cNvCxnSpPr/>
            <p:nvPr/>
          </p:nvCxnSpPr>
          <p:spPr>
            <a:xfrm flipV="1">
              <a:off x="7035193" y="857250"/>
              <a:ext cx="427638" cy="245734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9" name="Elbow Connector 548"/>
            <p:cNvCxnSpPr/>
            <p:nvPr/>
          </p:nvCxnSpPr>
          <p:spPr>
            <a:xfrm flipH="1" flipV="1">
              <a:off x="7249012" y="857250"/>
              <a:ext cx="427638" cy="245734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0" name="Group 549"/>
          <p:cNvGrpSpPr/>
          <p:nvPr/>
        </p:nvGrpSpPr>
        <p:grpSpPr>
          <a:xfrm>
            <a:off x="9015407" y="2009777"/>
            <a:ext cx="180262" cy="69056"/>
            <a:chOff x="7035193" y="857250"/>
            <a:chExt cx="641457" cy="245734"/>
          </a:xfrm>
        </p:grpSpPr>
        <p:cxnSp>
          <p:nvCxnSpPr>
            <p:cNvPr id="551" name="Elbow Connector 550"/>
            <p:cNvCxnSpPr/>
            <p:nvPr/>
          </p:nvCxnSpPr>
          <p:spPr>
            <a:xfrm flipV="1">
              <a:off x="7035193" y="857250"/>
              <a:ext cx="427638" cy="245734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2" name="Elbow Connector 551"/>
            <p:cNvCxnSpPr/>
            <p:nvPr/>
          </p:nvCxnSpPr>
          <p:spPr>
            <a:xfrm flipH="1" flipV="1">
              <a:off x="7249012" y="857250"/>
              <a:ext cx="427638" cy="245734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3" name="TextBox 552"/>
          <p:cNvSpPr txBox="1"/>
          <p:nvPr/>
        </p:nvSpPr>
        <p:spPr>
          <a:xfrm>
            <a:off x="7437346" y="2341989"/>
            <a:ext cx="354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6 </a:t>
            </a:r>
            <a:r>
              <a:rPr lang="el-GR" sz="800" dirty="0" smtClean="0"/>
              <a:t>μ</a:t>
            </a:r>
            <a:r>
              <a:rPr lang="de-DE" sz="800" dirty="0" smtClean="0"/>
              <a:t>s</a:t>
            </a:r>
            <a:endParaRPr lang="en-US" sz="800" dirty="0"/>
          </a:p>
        </p:txBody>
      </p:sp>
      <p:sp>
        <p:nvSpPr>
          <p:cNvPr id="554" name="TextBox 553"/>
          <p:cNvSpPr txBox="1"/>
          <p:nvPr/>
        </p:nvSpPr>
        <p:spPr>
          <a:xfrm>
            <a:off x="6648624" y="2791714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50 </a:t>
            </a:r>
            <a:r>
              <a:rPr lang="el-GR" sz="800" dirty="0" smtClean="0"/>
              <a:t>μ</a:t>
            </a:r>
            <a:r>
              <a:rPr lang="de-DE" sz="800" dirty="0" smtClean="0"/>
              <a:t>s</a:t>
            </a:r>
            <a:endParaRPr lang="en-US" sz="800" dirty="0"/>
          </a:p>
        </p:txBody>
      </p:sp>
      <p:sp>
        <p:nvSpPr>
          <p:cNvPr id="555" name="TextBox 554"/>
          <p:cNvSpPr txBox="1"/>
          <p:nvPr/>
        </p:nvSpPr>
        <p:spPr>
          <a:xfrm>
            <a:off x="8352369" y="2391526"/>
            <a:ext cx="615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Dead time</a:t>
            </a:r>
            <a:endParaRPr lang="en-US" sz="800" dirty="0"/>
          </a:p>
        </p:txBody>
      </p:sp>
      <p:grpSp>
        <p:nvGrpSpPr>
          <p:cNvPr id="558" name="Group 557"/>
          <p:cNvGrpSpPr/>
          <p:nvPr/>
        </p:nvGrpSpPr>
        <p:grpSpPr>
          <a:xfrm>
            <a:off x="7609027" y="2461948"/>
            <a:ext cx="133818" cy="134135"/>
            <a:chOff x="7048313" y="1564481"/>
            <a:chExt cx="1354765" cy="157163"/>
          </a:xfrm>
        </p:grpSpPr>
        <p:cxnSp>
          <p:nvCxnSpPr>
            <p:cNvPr id="559" name="Straight Connector 558"/>
            <p:cNvCxnSpPr/>
            <p:nvPr/>
          </p:nvCxnSpPr>
          <p:spPr>
            <a:xfrm>
              <a:off x="7048313" y="1662113"/>
              <a:ext cx="1354765" cy="0"/>
            </a:xfrm>
            <a:prstGeom prst="line">
              <a:avLst/>
            </a:prstGeom>
            <a:ln w="3175">
              <a:headEnd type="none" w="sm" len="sm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>
              <a:off x="8403078" y="1564481"/>
              <a:ext cx="0" cy="157163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2" name="Group 561"/>
          <p:cNvGrpSpPr/>
          <p:nvPr/>
        </p:nvGrpSpPr>
        <p:grpSpPr>
          <a:xfrm flipH="1">
            <a:off x="7861709" y="2461947"/>
            <a:ext cx="133818" cy="134135"/>
            <a:chOff x="7048313" y="1564481"/>
            <a:chExt cx="1354765" cy="157163"/>
          </a:xfrm>
        </p:grpSpPr>
        <p:cxnSp>
          <p:nvCxnSpPr>
            <p:cNvPr id="563" name="Straight Connector 562"/>
            <p:cNvCxnSpPr/>
            <p:nvPr/>
          </p:nvCxnSpPr>
          <p:spPr>
            <a:xfrm>
              <a:off x="7048313" y="1662113"/>
              <a:ext cx="1354765" cy="0"/>
            </a:xfrm>
            <a:prstGeom prst="line">
              <a:avLst/>
            </a:prstGeom>
            <a:ln w="3175">
              <a:headEnd type="none" w="sm" len="sm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>
              <a:off x="8403078" y="1564481"/>
              <a:ext cx="0" cy="157163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5" name="TextBox 564"/>
          <p:cNvSpPr txBox="1"/>
          <p:nvPr/>
        </p:nvSpPr>
        <p:spPr>
          <a:xfrm>
            <a:off x="6640324" y="2124780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34 </a:t>
            </a:r>
            <a:r>
              <a:rPr lang="el-GR" sz="800" dirty="0" smtClean="0"/>
              <a:t>μ</a:t>
            </a:r>
            <a:r>
              <a:rPr lang="de-DE" sz="800" dirty="0" smtClean="0"/>
              <a:t>s</a:t>
            </a:r>
            <a:endParaRPr lang="en-US" sz="800" dirty="0"/>
          </a:p>
        </p:txBody>
      </p:sp>
      <p:cxnSp>
        <p:nvCxnSpPr>
          <p:cNvPr id="567" name="Straight Arrow Connector 566"/>
          <p:cNvCxnSpPr/>
          <p:nvPr/>
        </p:nvCxnSpPr>
        <p:spPr>
          <a:xfrm>
            <a:off x="7048313" y="3643619"/>
            <a:ext cx="0" cy="18119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TextBox 567"/>
          <p:cNvSpPr txBox="1"/>
          <p:nvPr/>
        </p:nvSpPr>
        <p:spPr>
          <a:xfrm>
            <a:off x="6752816" y="3781249"/>
            <a:ext cx="609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Laser shot</a:t>
            </a:r>
            <a:endParaRPr lang="en-US" sz="800" dirty="0"/>
          </a:p>
        </p:txBody>
      </p:sp>
      <p:cxnSp>
        <p:nvCxnSpPr>
          <p:cNvPr id="569" name="Straight Connector 568"/>
          <p:cNvCxnSpPr/>
          <p:nvPr/>
        </p:nvCxnSpPr>
        <p:spPr>
          <a:xfrm>
            <a:off x="10358120" y="2140506"/>
            <a:ext cx="0" cy="162923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3" name="Group 572"/>
          <p:cNvGrpSpPr/>
          <p:nvPr/>
        </p:nvGrpSpPr>
        <p:grpSpPr>
          <a:xfrm>
            <a:off x="10263154" y="2009777"/>
            <a:ext cx="180262" cy="69056"/>
            <a:chOff x="7035193" y="857250"/>
            <a:chExt cx="641457" cy="245734"/>
          </a:xfrm>
        </p:grpSpPr>
        <p:cxnSp>
          <p:nvCxnSpPr>
            <p:cNvPr id="574" name="Elbow Connector 573"/>
            <p:cNvCxnSpPr/>
            <p:nvPr/>
          </p:nvCxnSpPr>
          <p:spPr>
            <a:xfrm flipV="1">
              <a:off x="7035193" y="857250"/>
              <a:ext cx="427638" cy="245734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5" name="Elbow Connector 574"/>
            <p:cNvCxnSpPr/>
            <p:nvPr/>
          </p:nvCxnSpPr>
          <p:spPr>
            <a:xfrm flipH="1" flipV="1">
              <a:off x="7249012" y="857250"/>
              <a:ext cx="427638" cy="245734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6" name="TextBox 575"/>
          <p:cNvSpPr txBox="1"/>
          <p:nvPr/>
        </p:nvSpPr>
        <p:spPr>
          <a:xfrm>
            <a:off x="9185683" y="2326067"/>
            <a:ext cx="529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/>
              <a:t>Camera </a:t>
            </a:r>
          </a:p>
          <a:p>
            <a:pPr algn="ctr"/>
            <a:r>
              <a:rPr lang="de-DE" sz="800" dirty="0" smtClean="0"/>
              <a:t>on</a:t>
            </a:r>
            <a:endParaRPr lang="en-US" sz="800" dirty="0"/>
          </a:p>
        </p:txBody>
      </p:sp>
      <p:sp>
        <p:nvSpPr>
          <p:cNvPr id="577" name="TextBox 576"/>
          <p:cNvSpPr txBox="1"/>
          <p:nvPr/>
        </p:nvSpPr>
        <p:spPr>
          <a:xfrm>
            <a:off x="9750881" y="2326067"/>
            <a:ext cx="529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/>
              <a:t>Camera </a:t>
            </a:r>
          </a:p>
          <a:p>
            <a:pPr algn="ctr"/>
            <a:r>
              <a:rPr lang="de-DE" sz="800" dirty="0"/>
              <a:t>O</a:t>
            </a:r>
            <a:r>
              <a:rPr lang="de-DE" sz="800" dirty="0" smtClean="0"/>
              <a:t>ff</a:t>
            </a:r>
            <a:endParaRPr lang="en-US" sz="800" dirty="0"/>
          </a:p>
        </p:txBody>
      </p:sp>
      <p:sp>
        <p:nvSpPr>
          <p:cNvPr id="578" name="TextBox 577"/>
          <p:cNvSpPr txBox="1"/>
          <p:nvPr/>
        </p:nvSpPr>
        <p:spPr>
          <a:xfrm>
            <a:off x="9107847" y="2999819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/>
              <a:t>Osciloscope </a:t>
            </a:r>
          </a:p>
          <a:p>
            <a:pPr algn="ctr"/>
            <a:r>
              <a:rPr lang="de-DE" sz="800" dirty="0" smtClean="0"/>
              <a:t>on</a:t>
            </a:r>
            <a:endParaRPr lang="en-US" sz="800" dirty="0"/>
          </a:p>
        </p:txBody>
      </p:sp>
      <p:sp>
        <p:nvSpPr>
          <p:cNvPr id="579" name="Rectangle 578"/>
          <p:cNvSpPr/>
          <p:nvPr/>
        </p:nvSpPr>
        <p:spPr>
          <a:xfrm>
            <a:off x="9894197" y="3122665"/>
            <a:ext cx="3161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800" dirty="0" smtClean="0"/>
              <a:t>Off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6756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40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nano</dc:creator>
  <cp:lastModifiedBy>nano</cp:lastModifiedBy>
  <cp:revision>9</cp:revision>
  <dcterms:created xsi:type="dcterms:W3CDTF">2019-04-24T12:38:05Z</dcterms:created>
  <dcterms:modified xsi:type="dcterms:W3CDTF">2019-04-25T10:01:25Z</dcterms:modified>
</cp:coreProperties>
</file>