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x="6858000" cy="9144000"/>
  <p:embeddedFontLst>
    <p:embeddedFont>
      <p:font typeface="Gill Sans"/>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5" roundtripDataSignature="AMtx7mjAQLGsixuFSMK6fyxdE/R6Pl7w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GillSans-bold.fntdata"/><Relationship Id="rId23" Type="http://schemas.openxmlformats.org/officeDocument/2006/relationships/font" Target="fonts/Gill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ba30c9691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ba30c969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ba30c9691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0ba30c969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ba30c9691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ba30c969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994336fca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994336fc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98f89223e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98f89223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ba30c969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ba30c96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ba30c9691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ba30c969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spTree>
      <p:nvGrpSpPr>
        <p:cNvPr id="16" name="Shape 16"/>
        <p:cNvGrpSpPr/>
        <p:nvPr/>
      </p:nvGrpSpPr>
      <p:grpSpPr>
        <a:xfrm>
          <a:off x="0" y="0"/>
          <a:ext cx="0" cy="0"/>
          <a:chOff x="0" y="0"/>
          <a:chExt cx="0" cy="0"/>
        </a:xfrm>
      </p:grpSpPr>
      <p:sp>
        <p:nvSpPr>
          <p:cNvPr id="17" name="Google Shape;17;p12"/>
          <p:cNvSpPr txBox="1"/>
          <p:nvPr>
            <p:ph type="ctrTitle"/>
          </p:nvPr>
        </p:nvSpPr>
        <p:spPr>
          <a:xfrm>
            <a:off x="1432560" y="359898"/>
            <a:ext cx="7406640" cy="147218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562214"/>
              </a:buClr>
              <a:buSzPts val="43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2"/>
          <p:cNvSpPr txBox="1"/>
          <p:nvPr>
            <p:ph idx="1" type="subTitle"/>
          </p:nvPr>
        </p:nvSpPr>
        <p:spPr>
          <a:xfrm>
            <a:off x="1432560" y="1850064"/>
            <a:ext cx="7406640" cy="1752600"/>
          </a:xfrm>
          <a:prstGeom prst="rect">
            <a:avLst/>
          </a:prstGeom>
          <a:noFill/>
          <a:ln>
            <a:noFill/>
          </a:ln>
        </p:spPr>
        <p:txBody>
          <a:bodyPr anchorCtr="0" anchor="t" bIns="45700" lIns="91425" spcFirstLastPara="1" rIns="91425" wrap="square" tIns="0">
            <a:norm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19" name="Google Shape;19;p12"/>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2"/>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2" name="Google Shape;22;p12"/>
          <p:cNvSpPr/>
          <p:nvPr/>
        </p:nvSpPr>
        <p:spPr>
          <a:xfrm>
            <a:off x="921433" y="1413802"/>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3" name="Google Shape;23;p12"/>
          <p:cNvSpPr/>
          <p:nvPr/>
        </p:nvSpPr>
        <p:spPr>
          <a:xfrm>
            <a:off x="1157176" y="1345016"/>
            <a:ext cx="64008" cy="64008"/>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Dikey Metin" type="vertTx">
  <p:cSld name="VERTICAL_TEXT">
    <p:spTree>
      <p:nvGrpSpPr>
        <p:cNvPr id="84" name="Shape 84"/>
        <p:cNvGrpSpPr/>
        <p:nvPr/>
      </p:nvGrpSpPr>
      <p:grpSpPr>
        <a:xfrm>
          <a:off x="0" y="0"/>
          <a:ext cx="0" cy="0"/>
          <a:chOff x="0" y="0"/>
          <a:chExt cx="0" cy="0"/>
        </a:xfrm>
      </p:grpSpPr>
      <p:sp>
        <p:nvSpPr>
          <p:cNvPr id="85" name="Google Shape;85;p21"/>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21"/>
          <p:cNvSpPr txBox="1"/>
          <p:nvPr>
            <p:ph idx="1" type="body"/>
          </p:nvPr>
        </p:nvSpPr>
        <p:spPr>
          <a:xfrm rot="5400000">
            <a:off x="2784348" y="99060"/>
            <a:ext cx="4800600" cy="749808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7" name="Google Shape;87;p21"/>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1"/>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1"/>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90" name="Shape 90"/>
        <p:cNvGrpSpPr/>
        <p:nvPr/>
      </p:nvGrpSpPr>
      <p:grpSpPr>
        <a:xfrm>
          <a:off x="0" y="0"/>
          <a:ext cx="0" cy="0"/>
          <a:chOff x="0" y="0"/>
          <a:chExt cx="0" cy="0"/>
        </a:xfrm>
      </p:grpSpPr>
      <p:sp>
        <p:nvSpPr>
          <p:cNvPr id="91" name="Google Shape;91;p22"/>
          <p:cNvSpPr txBox="1"/>
          <p:nvPr>
            <p:ph type="title"/>
          </p:nvPr>
        </p:nvSpPr>
        <p:spPr>
          <a:xfrm rot="5400000">
            <a:off x="4846637" y="2286002"/>
            <a:ext cx="5851525" cy="1828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22"/>
          <p:cNvSpPr txBox="1"/>
          <p:nvPr>
            <p:ph idx="1" type="body"/>
          </p:nvPr>
        </p:nvSpPr>
        <p:spPr>
          <a:xfrm rot="5400000">
            <a:off x="998537" y="419103"/>
            <a:ext cx="5851525" cy="55626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3" name="Google Shape;93;p22"/>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2"/>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2"/>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24" name="Shape 24"/>
        <p:cNvGrpSpPr/>
        <p:nvPr/>
      </p:nvGrpSpPr>
      <p:grpSpPr>
        <a:xfrm>
          <a:off x="0" y="0"/>
          <a:ext cx="0" cy="0"/>
          <a:chOff x="0" y="0"/>
          <a:chExt cx="0" cy="0"/>
        </a:xfrm>
      </p:grpSpPr>
      <p:sp>
        <p:nvSpPr>
          <p:cNvPr id="25" name="Google Shape;25;p13"/>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3"/>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7" name="Google Shape;27;p13"/>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3"/>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3"/>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bilgisi" showMasterSp="0" type="secHead">
  <p:cSld name="SECTION_HEADER">
    <p:spTree>
      <p:nvGrpSpPr>
        <p:cNvPr id="30" name="Shape 30"/>
        <p:cNvGrpSpPr/>
        <p:nvPr/>
      </p:nvGrpSpPr>
      <p:grpSpPr>
        <a:xfrm>
          <a:off x="0" y="0"/>
          <a:ext cx="0" cy="0"/>
          <a:chOff x="0" y="0"/>
          <a:chExt cx="0" cy="0"/>
        </a:xfrm>
      </p:grpSpPr>
      <p:sp>
        <p:nvSpPr>
          <p:cNvPr id="31" name="Google Shape;31;p14"/>
          <p:cNvSpPr/>
          <p:nvPr/>
        </p:nvSpPr>
        <p:spPr>
          <a:xfrm>
            <a:off x="2282890" y="-54"/>
            <a:ext cx="6858000" cy="68580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2" name="Google Shape;32;p14"/>
          <p:cNvSpPr txBox="1"/>
          <p:nvPr>
            <p:ph type="title"/>
          </p:nvPr>
        </p:nvSpPr>
        <p:spPr>
          <a:xfrm>
            <a:off x="2578392" y="2600325"/>
            <a:ext cx="6400800" cy="2286000"/>
          </a:xfrm>
          <a:prstGeom prst="rect">
            <a:avLst/>
          </a:prstGeom>
          <a:noFill/>
          <a:ln>
            <a:noFill/>
          </a:ln>
        </p:spPr>
        <p:txBody>
          <a:bodyPr anchorCtr="0" anchor="t" bIns="45700" lIns="91425" spcFirstLastPara="1" rIns="91425" wrap="square" tIns="45700">
            <a:normAutofit/>
          </a:bodyPr>
          <a:lstStyle>
            <a:lvl1pPr lvl="0" algn="l">
              <a:lnSpc>
                <a:spcPct val="112500"/>
              </a:lnSpc>
              <a:spcBef>
                <a:spcPts val="0"/>
              </a:spcBef>
              <a:spcAft>
                <a:spcPts val="0"/>
              </a:spcAft>
              <a:buClr>
                <a:srgbClr val="562214"/>
              </a:buClr>
              <a:buSzPts val="4000"/>
              <a:buFont typeface="Gill Sans"/>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4"/>
          <p:cNvSpPr txBox="1"/>
          <p:nvPr>
            <p:ph idx="1" type="body"/>
          </p:nvPr>
        </p:nvSpPr>
        <p:spPr>
          <a:xfrm>
            <a:off x="2578392" y="1066800"/>
            <a:ext cx="6400800" cy="1509712"/>
          </a:xfrm>
          <a:prstGeom prst="rect">
            <a:avLst/>
          </a:prstGeom>
          <a:noFill/>
          <a:ln>
            <a:noFill/>
          </a:ln>
        </p:spPr>
        <p:txBody>
          <a:bodyPr anchorCtr="0" anchor="b" bIns="45700" lIns="91425" spcFirstLastPara="1" rIns="91425" wrap="square" tIns="45700">
            <a:normAutofit/>
          </a:bodyPr>
          <a:lstStyle>
            <a:lvl1pPr indent="-228600" lvl="0" marL="457200" algn="l">
              <a:lnSpc>
                <a:spcPct val="115000"/>
              </a:lnSpc>
              <a:spcBef>
                <a:spcPts val="0"/>
              </a:spcBef>
              <a:spcAft>
                <a:spcPts val="0"/>
              </a:spcAft>
              <a:buSzPts val="1600"/>
              <a:buNone/>
              <a:defRPr sz="2000">
                <a:solidFill>
                  <a:srgbClr val="341108"/>
                </a:solidFill>
              </a:defRPr>
            </a:lvl1pPr>
            <a:lvl2pPr indent="-228600" lvl="1" marL="914400" algn="l">
              <a:lnSpc>
                <a:spcPct val="100000"/>
              </a:lnSpc>
              <a:spcBef>
                <a:spcPts val="550"/>
              </a:spcBef>
              <a:spcAft>
                <a:spcPts val="0"/>
              </a:spcAft>
              <a:buSzPts val="1800"/>
              <a:buNone/>
              <a:defRPr sz="1800">
                <a:solidFill>
                  <a:srgbClr val="888888"/>
                </a:solidFill>
              </a:defRPr>
            </a:lvl2pPr>
            <a:lvl3pPr indent="-228600" lvl="2" marL="1371600" algn="l">
              <a:lnSpc>
                <a:spcPct val="100000"/>
              </a:lnSpc>
              <a:spcBef>
                <a:spcPts val="320"/>
              </a:spcBef>
              <a:spcAft>
                <a:spcPts val="0"/>
              </a:spcAft>
              <a:buSzPts val="1600"/>
              <a:buNone/>
              <a:defRPr sz="1600">
                <a:solidFill>
                  <a:srgbClr val="888888"/>
                </a:solidFill>
              </a:defRPr>
            </a:lvl3pPr>
            <a:lvl4pPr indent="-228600" lvl="3" marL="1828800" algn="l">
              <a:lnSpc>
                <a:spcPct val="100000"/>
              </a:lnSpc>
              <a:spcBef>
                <a:spcPts val="280"/>
              </a:spcBef>
              <a:spcAft>
                <a:spcPts val="0"/>
              </a:spcAft>
              <a:buSzPts val="1400"/>
              <a:buNone/>
              <a:defRPr sz="1400">
                <a:solidFill>
                  <a:srgbClr val="888888"/>
                </a:solidFill>
              </a:defRPr>
            </a:lvl4pPr>
            <a:lvl5pPr indent="-228600" lvl="4" marL="2286000" algn="l">
              <a:lnSpc>
                <a:spcPct val="100000"/>
              </a:lnSpc>
              <a:spcBef>
                <a:spcPts val="280"/>
              </a:spcBef>
              <a:spcAft>
                <a:spcPts val="0"/>
              </a:spcAft>
              <a:buSzPts val="1400"/>
              <a:buNone/>
              <a:defRPr sz="1400">
                <a:solidFill>
                  <a:srgbClr val="888888"/>
                </a:solidFill>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4" name="Google Shape;34;p14"/>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4"/>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7" name="Google Shape;37;p14"/>
          <p:cNvSpPr/>
          <p:nvPr/>
        </p:nvSpPr>
        <p:spPr>
          <a:xfrm>
            <a:off x="2286000" y="0"/>
            <a:ext cx="76200"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8" name="Google Shape;38;p14"/>
          <p:cNvSpPr/>
          <p:nvPr/>
        </p:nvSpPr>
        <p:spPr>
          <a:xfrm>
            <a:off x="2172321" y="2814656"/>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39" name="Google Shape;39;p14"/>
          <p:cNvSpPr/>
          <p:nvPr/>
        </p:nvSpPr>
        <p:spPr>
          <a:xfrm>
            <a:off x="2408064" y="2745870"/>
            <a:ext cx="64008" cy="64008"/>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40" name="Shape 40"/>
        <p:cNvGrpSpPr/>
        <p:nvPr/>
      </p:nvGrpSpPr>
      <p:grpSpPr>
        <a:xfrm>
          <a:off x="0" y="0"/>
          <a:ext cx="0" cy="0"/>
          <a:chOff x="0" y="0"/>
          <a:chExt cx="0" cy="0"/>
        </a:xfrm>
      </p:grpSpPr>
      <p:sp>
        <p:nvSpPr>
          <p:cNvPr id="41" name="Google Shape;41;p15"/>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5"/>
          <p:cNvSpPr txBox="1"/>
          <p:nvPr>
            <p:ph idx="1" type="body"/>
          </p:nvPr>
        </p:nvSpPr>
        <p:spPr>
          <a:xfrm>
            <a:off x="1435608" y="1524000"/>
            <a:ext cx="3657600" cy="4663440"/>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55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3" name="Google Shape;43;p15"/>
          <p:cNvSpPr txBox="1"/>
          <p:nvPr>
            <p:ph idx="2" type="body"/>
          </p:nvPr>
        </p:nvSpPr>
        <p:spPr>
          <a:xfrm>
            <a:off x="5276088" y="1524000"/>
            <a:ext cx="3657600" cy="4663440"/>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55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4" name="Google Shape;44;p15"/>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5"/>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5"/>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showMasterSp="0" type="twoTxTwoObj">
  <p:cSld name="TWO_OBJECTS_WITH_TEXT">
    <p:spTree>
      <p:nvGrpSpPr>
        <p:cNvPr id="47" name="Shape 47"/>
        <p:cNvGrpSpPr/>
        <p:nvPr/>
      </p:nvGrpSpPr>
      <p:grpSpPr>
        <a:xfrm>
          <a:off x="0" y="0"/>
          <a:ext cx="0" cy="0"/>
          <a:chOff x="0" y="0"/>
          <a:chExt cx="0" cy="0"/>
        </a:xfrm>
      </p:grpSpPr>
      <p:sp>
        <p:nvSpPr>
          <p:cNvPr id="48" name="Google Shape;48;p16"/>
          <p:cNvSpPr txBox="1"/>
          <p:nvPr>
            <p:ph type="title"/>
          </p:nvPr>
        </p:nvSpPr>
        <p:spPr>
          <a:xfrm>
            <a:off x="457200" y="5160336"/>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562214"/>
              </a:buClr>
              <a:buSzPts val="4500"/>
              <a:buFont typeface="Gill Sans"/>
              <a:buNone/>
              <a:defRPr b="1" sz="45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6"/>
          <p:cNvSpPr txBox="1"/>
          <p:nvPr>
            <p:ph idx="1" type="body"/>
          </p:nvPr>
        </p:nvSpPr>
        <p:spPr>
          <a:xfrm>
            <a:off x="45720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lnSpc>
                <a:spcPct val="100000"/>
              </a:lnSpc>
              <a:spcBef>
                <a:spcPts val="55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0" name="Google Shape;50;p16"/>
          <p:cNvSpPr txBox="1"/>
          <p:nvPr>
            <p:ph idx="2" type="body"/>
          </p:nvPr>
        </p:nvSpPr>
        <p:spPr>
          <a:xfrm>
            <a:off x="466344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lnSpc>
                <a:spcPct val="100000"/>
              </a:lnSpc>
              <a:spcBef>
                <a:spcPts val="55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1" name="Google Shape;51;p16"/>
          <p:cNvSpPr txBox="1"/>
          <p:nvPr>
            <p:ph idx="3" type="body"/>
          </p:nvPr>
        </p:nvSpPr>
        <p:spPr>
          <a:xfrm>
            <a:off x="45720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rm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2" name="Google Shape;52;p16"/>
          <p:cNvSpPr txBox="1"/>
          <p:nvPr>
            <p:ph idx="4" type="body"/>
          </p:nvPr>
        </p:nvSpPr>
        <p:spPr>
          <a:xfrm>
            <a:off x="466344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rm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3" name="Google Shape;53;p16"/>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6"/>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6"/>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56" name="Shape 56"/>
        <p:cNvGrpSpPr/>
        <p:nvPr/>
      </p:nvGrpSpPr>
      <p:grpSpPr>
        <a:xfrm>
          <a:off x="0" y="0"/>
          <a:ext cx="0" cy="0"/>
          <a:chOff x="0" y="0"/>
          <a:chExt cx="0" cy="0"/>
        </a:xfrm>
      </p:grpSpPr>
      <p:sp>
        <p:nvSpPr>
          <p:cNvPr id="57" name="Google Shape;57;p17"/>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7"/>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7"/>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7"/>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showMasterSp="0" type="blank">
  <p:cSld name="BLANK">
    <p:spTree>
      <p:nvGrpSpPr>
        <p:cNvPr id="61" name="Shape 61"/>
        <p:cNvGrpSpPr/>
        <p:nvPr/>
      </p:nvGrpSpPr>
      <p:grpSpPr>
        <a:xfrm>
          <a:off x="0" y="0"/>
          <a:ext cx="0" cy="0"/>
          <a:chOff x="0" y="0"/>
          <a:chExt cx="0" cy="0"/>
        </a:xfrm>
      </p:grpSpPr>
      <p:sp>
        <p:nvSpPr>
          <p:cNvPr id="62" name="Google Shape;62;p18"/>
          <p:cNvSpPr/>
          <p:nvPr/>
        </p:nvSpPr>
        <p:spPr>
          <a:xfrm>
            <a:off x="1014984" y="0"/>
            <a:ext cx="812901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63" name="Google Shape;63;p18"/>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8"/>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8"/>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6" name="Google Shape;66;p18"/>
          <p:cNvSpPr/>
          <p:nvPr/>
        </p:nvSpPr>
        <p:spPr>
          <a:xfrm>
            <a:off x="1014984" y="-54"/>
            <a:ext cx="73152"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showMasterSp="0" type="objTx">
  <p:cSld name="OBJECT_WITH_CAPTION_TEXT">
    <p:spTree>
      <p:nvGrpSpPr>
        <p:cNvPr id="67" name="Shape 67"/>
        <p:cNvGrpSpPr/>
        <p:nvPr/>
      </p:nvGrpSpPr>
      <p:grpSpPr>
        <a:xfrm>
          <a:off x="0" y="0"/>
          <a:ext cx="0" cy="0"/>
          <a:chOff x="0" y="0"/>
          <a:chExt cx="0" cy="0"/>
        </a:xfrm>
      </p:grpSpPr>
      <p:sp>
        <p:nvSpPr>
          <p:cNvPr id="68" name="Google Shape;68;p19"/>
          <p:cNvSpPr txBox="1"/>
          <p:nvPr>
            <p:ph type="title"/>
          </p:nvPr>
        </p:nvSpPr>
        <p:spPr>
          <a:xfrm>
            <a:off x="457200" y="216778"/>
            <a:ext cx="3810000" cy="1162050"/>
          </a:xfrm>
          <a:prstGeom prst="rect">
            <a:avLst/>
          </a:prstGeom>
          <a:noFill/>
          <a:ln>
            <a:noFill/>
          </a:ln>
        </p:spPr>
        <p:txBody>
          <a:bodyPr anchorCtr="0" anchor="b" bIns="45700" lIns="91425" spcFirstLastPara="1" rIns="91425" wrap="square" tIns="45700">
            <a:normAutofit/>
          </a:bodyPr>
          <a:lstStyle>
            <a:lvl1pPr lvl="0" algn="l">
              <a:lnSpc>
                <a:spcPct val="90909"/>
              </a:lnSpc>
              <a:spcBef>
                <a:spcPts val="0"/>
              </a:spcBef>
              <a:spcAft>
                <a:spcPts val="0"/>
              </a:spcAft>
              <a:buClr>
                <a:srgbClr val="562214"/>
              </a:buClr>
              <a:buSzPts val="2200"/>
              <a:buFont typeface="Gill Sans"/>
              <a:buNone/>
              <a:defRPr b="1" sz="2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9"/>
          <p:cNvSpPr txBox="1"/>
          <p:nvPr>
            <p:ph idx="1" type="body"/>
          </p:nvPr>
        </p:nvSpPr>
        <p:spPr>
          <a:xfrm>
            <a:off x="457200" y="1406964"/>
            <a:ext cx="3810000" cy="6985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1120"/>
              <a:buNone/>
              <a:defRPr sz="1400"/>
            </a:lvl1pPr>
            <a:lvl2pPr indent="-228600" lvl="1" marL="914400" algn="l">
              <a:lnSpc>
                <a:spcPct val="100000"/>
              </a:lnSpc>
              <a:spcBef>
                <a:spcPts val="55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0" name="Google Shape;70;p19"/>
          <p:cNvSpPr txBox="1"/>
          <p:nvPr>
            <p:ph idx="2" type="body"/>
          </p:nvPr>
        </p:nvSpPr>
        <p:spPr>
          <a:xfrm>
            <a:off x="457200" y="2133600"/>
            <a:ext cx="8153400" cy="3992563"/>
          </a:xfrm>
          <a:prstGeom prst="rect">
            <a:avLst/>
          </a:prstGeom>
          <a:noFill/>
          <a:ln>
            <a:noFill/>
          </a:ln>
        </p:spPr>
        <p:txBody>
          <a:bodyPr anchorCtr="0" anchor="t" bIns="45700" lIns="91425" spcFirstLastPara="1" rIns="91425" wrap="square" tIns="45700">
            <a:normAutofit/>
          </a:bodyPr>
          <a:lstStyle>
            <a:lvl1pPr indent="-391160" lvl="0" marL="457200" algn="l">
              <a:lnSpc>
                <a:spcPct val="100000"/>
              </a:lnSpc>
              <a:spcBef>
                <a:spcPts val="600"/>
              </a:spcBef>
              <a:spcAft>
                <a:spcPts val="0"/>
              </a:spcAft>
              <a:buSzPts val="2560"/>
              <a:buChar char="⚫"/>
              <a:defRPr sz="3200"/>
            </a:lvl1pPr>
            <a:lvl2pPr indent="-406400" lvl="1" marL="914400" algn="l">
              <a:lnSpc>
                <a:spcPct val="100000"/>
              </a:lnSpc>
              <a:spcBef>
                <a:spcPts val="550"/>
              </a:spcBef>
              <a:spcAft>
                <a:spcPts val="0"/>
              </a:spcAft>
              <a:buSzPts val="2800"/>
              <a:buChar char="◦"/>
              <a:defRPr sz="2800"/>
            </a:lvl2pPr>
            <a:lvl3pPr indent="-381000" lvl="2" marL="1371600" algn="l">
              <a:lnSpc>
                <a:spcPct val="100000"/>
              </a:lnSpc>
              <a:spcBef>
                <a:spcPts val="480"/>
              </a:spcBef>
              <a:spcAft>
                <a:spcPts val="0"/>
              </a:spcAft>
              <a:buSzPts val="240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400"/>
              </a:spcBef>
              <a:spcAft>
                <a:spcPts val="0"/>
              </a:spcAft>
              <a:buSzPts val="2000"/>
              <a:buChar char="●"/>
              <a:defRPr sz="20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1" name="Google Shape;71;p19"/>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9"/>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showMasterSp="0" type="picTx">
  <p:cSld name="PICTURE_WITH_CAPTION_TEXT">
    <p:spTree>
      <p:nvGrpSpPr>
        <p:cNvPr id="74" name="Shape 74"/>
        <p:cNvGrpSpPr/>
        <p:nvPr/>
      </p:nvGrpSpPr>
      <p:grpSpPr>
        <a:xfrm>
          <a:off x="0" y="0"/>
          <a:ext cx="0" cy="0"/>
          <a:chOff x="0" y="0"/>
          <a:chExt cx="0" cy="0"/>
        </a:xfrm>
      </p:grpSpPr>
      <p:sp>
        <p:nvSpPr>
          <p:cNvPr id="75" name="Google Shape;75;p20"/>
          <p:cNvSpPr txBox="1"/>
          <p:nvPr>
            <p:ph type="title"/>
          </p:nvPr>
        </p:nvSpPr>
        <p:spPr>
          <a:xfrm>
            <a:off x="5886896" y="1066800"/>
            <a:ext cx="2743200" cy="1981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562214"/>
              </a:buClr>
              <a:buSzPts val="2100"/>
              <a:buFont typeface="Gill Sans"/>
              <a:buNone/>
              <a:defRPr b="1" sz="2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0"/>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0"/>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0"/>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9" name="Google Shape;79;p20"/>
          <p:cNvSpPr/>
          <p:nvPr/>
        </p:nvSpPr>
        <p:spPr>
          <a:xfrm>
            <a:off x="762000" y="1066800"/>
            <a:ext cx="4572000" cy="4572000"/>
          </a:xfrm>
          <a:prstGeom prst="rect">
            <a:avLst/>
          </a:prstGeom>
          <a:solidFill>
            <a:srgbClr val="FFFFFF"/>
          </a:solidFill>
          <a:ln cap="sq" cmpd="sng" w="88900">
            <a:solidFill>
              <a:srgbClr val="FFFFFF"/>
            </a:solidFill>
            <a:prstDash val="solid"/>
            <a:miter lim="800000"/>
            <a:headEnd len="sm" w="sm" type="none"/>
            <a:tailEnd len="sm" w="sm" type="none"/>
          </a:ln>
          <a:effectLst>
            <a:outerShdw blurRad="55500" rotWithShape="0" algn="tl" dir="5400000" dist="18500">
              <a:srgbClr val="000000">
                <a:alpha val="34901"/>
              </a:srgbClr>
            </a:outerShdw>
          </a:effectLst>
        </p:spPr>
        <p:txBody>
          <a:bodyPr anchorCtr="0" anchor="t" bIns="45700" lIns="91425" spcFirstLastPara="1" rIns="91425" wrap="square" tIns="274300">
            <a:normAutofit/>
          </a:bodyPr>
          <a:lstStyle/>
          <a:p>
            <a:pPr indent="0" lvl="0" marL="0" marR="0" rtl="0" algn="l">
              <a:lnSpc>
                <a:spcPct val="93750"/>
              </a:lnSpc>
              <a:spcBef>
                <a:spcPts val="0"/>
              </a:spcBef>
              <a:spcAft>
                <a:spcPts val="0"/>
              </a:spcAft>
              <a:buClr>
                <a:schemeClr val="accent1"/>
              </a:buClr>
              <a:buSzPts val="2560"/>
              <a:buFont typeface="Noto Sans Symbols"/>
              <a:buNone/>
            </a:pPr>
            <a:r>
              <a:t/>
            </a:r>
            <a:endParaRPr b="0" i="0" sz="3200" u="none" cap="none" strike="noStrike">
              <a:solidFill>
                <a:schemeClr val="dk1"/>
              </a:solidFill>
              <a:latin typeface="Gill Sans"/>
              <a:ea typeface="Gill Sans"/>
              <a:cs typeface="Gill Sans"/>
              <a:sym typeface="Gill Sans"/>
            </a:endParaRPr>
          </a:p>
        </p:txBody>
      </p:sp>
      <p:sp>
        <p:nvSpPr>
          <p:cNvPr id="80" name="Google Shape;80;p20"/>
          <p:cNvSpPr/>
          <p:nvPr>
            <p:ph idx="2" type="pic"/>
          </p:nvPr>
        </p:nvSpPr>
        <p:spPr>
          <a:xfrm>
            <a:off x="838200" y="1143003"/>
            <a:ext cx="4419600" cy="3514531"/>
          </a:xfrm>
          <a:prstGeom prst="roundRect">
            <a:avLst>
              <a:gd fmla="val 783" name="adj"/>
            </a:avLst>
          </a:prstGeom>
          <a:solidFill>
            <a:schemeClr val="lt2"/>
          </a:solidFill>
          <a:ln>
            <a:noFill/>
          </a:ln>
        </p:spPr>
      </p:sp>
      <p:sp>
        <p:nvSpPr>
          <p:cNvPr id="81" name="Google Shape;81;p20"/>
          <p:cNvSpPr/>
          <p:nvPr/>
        </p:nvSpPr>
        <p:spPr>
          <a:xfrm rot="-2131329">
            <a:off x="396725" y="954341"/>
            <a:ext cx="685800" cy="204310"/>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rgbClr val="EAD8B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82" name="Google Shape;82;p20"/>
          <p:cNvSpPr/>
          <p:nvPr/>
        </p:nvSpPr>
        <p:spPr>
          <a:xfrm flipH="1" rot="2103354">
            <a:off x="5003667" y="936786"/>
            <a:ext cx="649224" cy="204310"/>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chemeClr val="lt2">
                <a:alpha val="2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83" name="Google Shape;83;p20"/>
          <p:cNvSpPr txBox="1"/>
          <p:nvPr>
            <p:ph idx="1" type="body"/>
          </p:nvPr>
        </p:nvSpPr>
        <p:spPr>
          <a:xfrm>
            <a:off x="838200" y="4800600"/>
            <a:ext cx="4419600" cy="762000"/>
          </a:xfrm>
          <a:prstGeom prst="rect">
            <a:avLst/>
          </a:prstGeom>
          <a:noFill/>
          <a:ln>
            <a:noFill/>
          </a:ln>
        </p:spPr>
        <p:txBody>
          <a:bodyPr anchorCtr="0" anchor="ctr" bIns="45700" lIns="91425" spcFirstLastPara="1" rIns="91425" wrap="square" tIns="45700">
            <a:normAutofit/>
          </a:bodyPr>
          <a:lstStyle>
            <a:lvl1pPr indent="-228600" lvl="0" marL="457200" algn="l">
              <a:lnSpc>
                <a:spcPct val="114285"/>
              </a:lnSpc>
              <a:spcBef>
                <a:spcPts val="0"/>
              </a:spcBef>
              <a:spcAft>
                <a:spcPts val="0"/>
              </a:spcAft>
              <a:buSzPts val="1120"/>
              <a:buNone/>
              <a:defRPr sz="1400">
                <a:solidFill>
                  <a:srgbClr val="777777"/>
                </a:solidFill>
              </a:defRPr>
            </a:lvl1pPr>
            <a:lvl2pPr indent="-304800" lvl="1" marL="914400" algn="l">
              <a:lnSpc>
                <a:spcPct val="100000"/>
              </a:lnSpc>
              <a:spcBef>
                <a:spcPts val="550"/>
              </a:spcBef>
              <a:spcAft>
                <a:spcPts val="0"/>
              </a:spcAft>
              <a:buSzPts val="1200"/>
              <a:buChar char="◦"/>
              <a:defRPr sz="1200"/>
            </a:lvl2pPr>
            <a:lvl3pPr indent="-292100" lvl="2" marL="1371600" algn="l">
              <a:lnSpc>
                <a:spcPct val="100000"/>
              </a:lnSpc>
              <a:spcBef>
                <a:spcPts val="200"/>
              </a:spcBef>
              <a:spcAft>
                <a:spcPts val="0"/>
              </a:spcAft>
              <a:buSzPts val="1000"/>
              <a:buChar char="●"/>
              <a:defRPr sz="1000"/>
            </a:lvl3pPr>
            <a:lvl4pPr indent="-285750" lvl="3" marL="1828800" algn="l">
              <a:lnSpc>
                <a:spcPct val="100000"/>
              </a:lnSpc>
              <a:spcBef>
                <a:spcPts val="180"/>
              </a:spcBef>
              <a:spcAft>
                <a:spcPts val="0"/>
              </a:spcAft>
              <a:buSzPts val="900"/>
              <a:buChar char="●"/>
              <a:defRPr sz="900"/>
            </a:lvl4pPr>
            <a:lvl5pPr indent="-285750" lvl="4" marL="2286000" algn="l">
              <a:lnSpc>
                <a:spcPct val="100000"/>
              </a:lnSpc>
              <a:spcBef>
                <a:spcPts val="180"/>
              </a:spcBef>
              <a:spcAft>
                <a:spcPts val="0"/>
              </a:spcAft>
              <a:buSzPts val="900"/>
              <a:buChar char="●"/>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xy" tx="0" sx="90000" ty="0" sy="90000"/>
        </a:blipFill>
      </p:bgPr>
    </p:bg>
    <p:spTree>
      <p:nvGrpSpPr>
        <p:cNvPr id="5" name="Shape 5"/>
        <p:cNvGrpSpPr/>
        <p:nvPr/>
      </p:nvGrpSpPr>
      <p:grpSpPr>
        <a:xfrm>
          <a:off x="0" y="0"/>
          <a:ext cx="0" cy="0"/>
          <a:chOff x="0" y="0"/>
          <a:chExt cx="0" cy="0"/>
        </a:xfrm>
      </p:grpSpPr>
      <p:sp>
        <p:nvSpPr>
          <p:cNvPr id="6" name="Google Shape;6;p11"/>
          <p:cNvSpPr/>
          <p:nvPr/>
        </p:nvSpPr>
        <p:spPr>
          <a:xfrm>
            <a:off x="-815927" y="-815922"/>
            <a:ext cx="1638887" cy="1638887"/>
          </a:xfrm>
          <a:prstGeom prst="pie">
            <a:avLst>
              <a:gd fmla="val 0" name="adj1"/>
              <a:gd fmla="val 5402120" name="adj2"/>
            </a:avLst>
          </a:prstGeom>
          <a:solidFill>
            <a:srgbClr val="FEF9F3">
              <a:alpha val="32941"/>
            </a:srgbClr>
          </a:solidFill>
          <a:ln cap="rnd" cmpd="sng" w="9525">
            <a:solidFill>
              <a:srgbClr val="D1C19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7" name="Google Shape;7;p11"/>
          <p:cNvSpPr/>
          <p:nvPr/>
        </p:nvSpPr>
        <p:spPr>
          <a:xfrm>
            <a:off x="168816" y="21102"/>
            <a:ext cx="1702191" cy="1702191"/>
          </a:xfrm>
          <a:prstGeom prst="ellipse">
            <a:avLst/>
          </a:prstGeom>
          <a:noFill/>
          <a:ln cap="rnd" cmpd="sng" w="27300">
            <a:solidFill>
              <a:srgbClr val="FFF5DB"/>
            </a:solidFill>
            <a:prstDash val="solid"/>
            <a:round/>
            <a:headEnd len="sm" w="sm" type="none"/>
            <a:tailEnd len="sm" w="sm" type="none"/>
          </a:ln>
          <a:effectLst>
            <a:outerShdw blurRad="25400" rotWithShape="0" algn="tl" dir="5400000" dist="25400">
              <a:srgbClr val="ADA48C">
                <a:alpha val="8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8" name="Google Shape;8;p11"/>
          <p:cNvSpPr/>
          <p:nvPr/>
        </p:nvSpPr>
        <p:spPr>
          <a:xfrm rot="2315675">
            <a:off x="182881" y="1055077"/>
            <a:ext cx="1125717" cy="1102624"/>
          </a:xfrm>
          <a:prstGeom prst="donut">
            <a:avLst>
              <a:gd fmla="val 11833" name="adj"/>
            </a:avLst>
          </a:prstGeom>
          <a:gradFill>
            <a:gsLst>
              <a:gs pos="0">
                <a:srgbClr val="FEFBF4">
                  <a:alpha val="69803"/>
                </a:srgbClr>
              </a:gs>
              <a:gs pos="70000">
                <a:srgbClr val="FFFDF8">
                  <a:alpha val="54901"/>
                </a:srgbClr>
              </a:gs>
              <a:gs pos="100000">
                <a:srgbClr val="EDCF8C">
                  <a:alpha val="60000"/>
                </a:srgbClr>
              </a:gs>
            </a:gsLst>
            <a:path path="circle">
              <a:fillToRect b="100%" r="100%"/>
            </a:path>
            <a:tileRect l="-100%" t="-100%"/>
          </a:gradFill>
          <a:ln cap="rnd" cmpd="sng" w="9525">
            <a:solidFill>
              <a:srgbClr val="C5B390"/>
            </a:solidFill>
            <a:prstDash val="solid"/>
            <a:round/>
            <a:headEnd len="sm" w="sm" type="none"/>
            <a:tailEnd len="sm" w="sm" type="none"/>
          </a:ln>
          <a:effectLst>
            <a:outerShdw blurRad="12700" rotWithShape="0" algn="tl" dir="4500000" dist="15000">
              <a:srgbClr val="564E4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9" name="Google Shape;9;p11"/>
          <p:cNvSpPr/>
          <p:nvPr/>
        </p:nvSpPr>
        <p:spPr>
          <a:xfrm>
            <a:off x="1012873" y="-54"/>
            <a:ext cx="8131127" cy="68580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0" name="Google Shape;10;p11"/>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562214"/>
              </a:buClr>
              <a:buSzPts val="4300"/>
              <a:buFont typeface="Gill Sans"/>
              <a:buNone/>
              <a:defRPr b="0" i="0" sz="4300" u="none" cap="none" strike="noStrike">
                <a:solidFill>
                  <a:srgbClr val="562214"/>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lvl1pPr indent="-391160" lvl="0" marL="457200" marR="0" rtl="0" algn="l">
              <a:lnSpc>
                <a:spcPct val="100000"/>
              </a:lnSpc>
              <a:spcBef>
                <a:spcPts val="600"/>
              </a:spcBef>
              <a:spcAft>
                <a:spcPts val="0"/>
              </a:spcAft>
              <a:buClr>
                <a:schemeClr val="accent1"/>
              </a:buClr>
              <a:buSzPts val="2560"/>
              <a:buFont typeface="Noto Sans Symbols"/>
              <a:buChar char="⚫"/>
              <a:defRPr b="0" i="0" sz="3200" u="none" cap="none" strike="noStrike">
                <a:solidFill>
                  <a:schemeClr val="dk1"/>
                </a:solidFill>
                <a:latin typeface="Gill Sans"/>
                <a:ea typeface="Gill Sans"/>
                <a:cs typeface="Gill Sans"/>
                <a:sym typeface="Gill Sans"/>
              </a:defRPr>
            </a:lvl1pPr>
            <a:lvl2pPr indent="-406400" lvl="1" marL="914400"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Gill Sans"/>
                <a:ea typeface="Gill Sans"/>
                <a:cs typeface="Gill Sans"/>
                <a:sym typeface="Gill Sans"/>
              </a:defRPr>
            </a:lvl2pPr>
            <a:lvl3pPr indent="-381000" lvl="2" marL="1371600"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Gill Sans"/>
                <a:ea typeface="Gill Sans"/>
                <a:cs typeface="Gill Sans"/>
                <a:sym typeface="Gill Sans"/>
              </a:defRPr>
            </a:lvl3pPr>
            <a:lvl4pPr indent="-355600" lvl="3" marL="1828800"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Gill Sans"/>
                <a:ea typeface="Gill Sans"/>
                <a:cs typeface="Gill Sans"/>
                <a:sym typeface="Gill Sans"/>
              </a:defRPr>
            </a:lvl4pPr>
            <a:lvl5pPr indent="-355600" lvl="4" marL="2286000"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Gill Sans"/>
                <a:ea typeface="Gill Sans"/>
                <a:cs typeface="Gill Sans"/>
                <a:sym typeface="Gill Sans"/>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9pPr>
          </a:lstStyle>
          <a:p/>
        </p:txBody>
      </p:sp>
      <p:sp>
        <p:nvSpPr>
          <p:cNvPr id="12" name="Google Shape;12;p11"/>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B3A787"/>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11"/>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B3A787"/>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11"/>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1200" u="none" cap="none" strike="noStrike">
                <a:solidFill>
                  <a:srgbClr val="B3A787"/>
                </a:solidFill>
                <a:latin typeface="Gill Sans"/>
                <a:ea typeface="Gill Sans"/>
                <a:cs typeface="Gill Sans"/>
                <a:sym typeface="Gill Sans"/>
              </a:defRPr>
            </a:lvl1pPr>
            <a:lvl2pPr indent="0" lvl="1" marL="0" marR="0" rtl="0" algn="ctr">
              <a:spcBef>
                <a:spcPts val="0"/>
              </a:spcBef>
              <a:buNone/>
              <a:defRPr b="0" i="0" sz="1200" u="none" cap="none" strike="noStrike">
                <a:solidFill>
                  <a:srgbClr val="B3A787"/>
                </a:solidFill>
                <a:latin typeface="Gill Sans"/>
                <a:ea typeface="Gill Sans"/>
                <a:cs typeface="Gill Sans"/>
                <a:sym typeface="Gill Sans"/>
              </a:defRPr>
            </a:lvl2pPr>
            <a:lvl3pPr indent="0" lvl="2" marL="0" marR="0" rtl="0" algn="ctr">
              <a:spcBef>
                <a:spcPts val="0"/>
              </a:spcBef>
              <a:buNone/>
              <a:defRPr b="0" i="0" sz="1200" u="none" cap="none" strike="noStrike">
                <a:solidFill>
                  <a:srgbClr val="B3A787"/>
                </a:solidFill>
                <a:latin typeface="Gill Sans"/>
                <a:ea typeface="Gill Sans"/>
                <a:cs typeface="Gill Sans"/>
                <a:sym typeface="Gill Sans"/>
              </a:defRPr>
            </a:lvl3pPr>
            <a:lvl4pPr indent="0" lvl="3" marL="0" marR="0" rtl="0" algn="ctr">
              <a:spcBef>
                <a:spcPts val="0"/>
              </a:spcBef>
              <a:buNone/>
              <a:defRPr b="0" i="0" sz="1200" u="none" cap="none" strike="noStrike">
                <a:solidFill>
                  <a:srgbClr val="B3A787"/>
                </a:solidFill>
                <a:latin typeface="Gill Sans"/>
                <a:ea typeface="Gill Sans"/>
                <a:cs typeface="Gill Sans"/>
                <a:sym typeface="Gill Sans"/>
              </a:defRPr>
            </a:lvl4pPr>
            <a:lvl5pPr indent="0" lvl="4" marL="0" marR="0" rtl="0" algn="ctr">
              <a:spcBef>
                <a:spcPts val="0"/>
              </a:spcBef>
              <a:buNone/>
              <a:defRPr b="0" i="0" sz="1200" u="none" cap="none" strike="noStrike">
                <a:solidFill>
                  <a:srgbClr val="B3A787"/>
                </a:solidFill>
                <a:latin typeface="Gill Sans"/>
                <a:ea typeface="Gill Sans"/>
                <a:cs typeface="Gill Sans"/>
                <a:sym typeface="Gill Sans"/>
              </a:defRPr>
            </a:lvl5pPr>
            <a:lvl6pPr indent="0" lvl="5" marL="0" marR="0" rtl="0" algn="ctr">
              <a:spcBef>
                <a:spcPts val="0"/>
              </a:spcBef>
              <a:buNone/>
              <a:defRPr b="0" i="0" sz="1200" u="none" cap="none" strike="noStrike">
                <a:solidFill>
                  <a:srgbClr val="B3A787"/>
                </a:solidFill>
                <a:latin typeface="Gill Sans"/>
                <a:ea typeface="Gill Sans"/>
                <a:cs typeface="Gill Sans"/>
                <a:sym typeface="Gill Sans"/>
              </a:defRPr>
            </a:lvl6pPr>
            <a:lvl7pPr indent="0" lvl="6" marL="0" marR="0" rtl="0" algn="ctr">
              <a:spcBef>
                <a:spcPts val="0"/>
              </a:spcBef>
              <a:buNone/>
              <a:defRPr b="0" i="0" sz="1200" u="none" cap="none" strike="noStrike">
                <a:solidFill>
                  <a:srgbClr val="B3A787"/>
                </a:solidFill>
                <a:latin typeface="Gill Sans"/>
                <a:ea typeface="Gill Sans"/>
                <a:cs typeface="Gill Sans"/>
                <a:sym typeface="Gill Sans"/>
              </a:defRPr>
            </a:lvl7pPr>
            <a:lvl8pPr indent="0" lvl="7" marL="0" marR="0" rtl="0" algn="ctr">
              <a:spcBef>
                <a:spcPts val="0"/>
              </a:spcBef>
              <a:buNone/>
              <a:defRPr b="0" i="0" sz="1200" u="none" cap="none" strike="noStrike">
                <a:solidFill>
                  <a:srgbClr val="B3A787"/>
                </a:solidFill>
                <a:latin typeface="Gill Sans"/>
                <a:ea typeface="Gill Sans"/>
                <a:cs typeface="Gill Sans"/>
                <a:sym typeface="Gill Sans"/>
              </a:defRPr>
            </a:lvl8pPr>
            <a:lvl9pPr indent="0" lvl="8" marL="0" marR="0" rtl="0" algn="ctr">
              <a:spcBef>
                <a:spcPts val="0"/>
              </a:spcBef>
              <a:buNone/>
              <a:defRPr b="0" i="0" sz="1200" u="none" cap="none" strike="noStrike">
                <a:solidFill>
                  <a:srgbClr val="B3A787"/>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
        <p:nvSpPr>
          <p:cNvPr id="15" name="Google Shape;15;p11"/>
          <p:cNvSpPr/>
          <p:nvPr/>
        </p:nvSpPr>
        <p:spPr>
          <a:xfrm>
            <a:off x="1014984" y="-54"/>
            <a:ext cx="73152"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jpg"/><Relationship Id="rId4" Type="http://schemas.openxmlformats.org/officeDocument/2006/relationships/image" Target="../media/image12.jpg"/><Relationship Id="rId5"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type="ctrTitle"/>
          </p:nvPr>
        </p:nvSpPr>
        <p:spPr>
          <a:xfrm>
            <a:off x="1432560" y="359898"/>
            <a:ext cx="7406640" cy="147218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US"/>
              <a:t>CME4436 IoT Presentation</a:t>
            </a:r>
            <a:br>
              <a:rPr lang="en-US"/>
            </a:br>
            <a:r>
              <a:rPr lang="en-US"/>
              <a:t>Smart Parking-Control System</a:t>
            </a:r>
            <a:endParaRPr/>
          </a:p>
        </p:txBody>
      </p:sp>
      <p:sp>
        <p:nvSpPr>
          <p:cNvPr id="101" name="Google Shape;101;p1"/>
          <p:cNvSpPr txBox="1"/>
          <p:nvPr>
            <p:ph idx="1" type="subTitle"/>
          </p:nvPr>
        </p:nvSpPr>
        <p:spPr>
          <a:xfrm>
            <a:off x="1428728" y="4214818"/>
            <a:ext cx="7406640" cy="1752600"/>
          </a:xfrm>
          <a:prstGeom prst="rect">
            <a:avLst/>
          </a:prstGeom>
          <a:noFill/>
          <a:ln>
            <a:noFill/>
          </a:ln>
        </p:spPr>
        <p:txBody>
          <a:bodyPr anchorCtr="0" anchor="t" bIns="45700" lIns="91425" spcFirstLastPara="1" rIns="91425" wrap="square" tIns="0">
            <a:normAutofit/>
          </a:bodyPr>
          <a:lstStyle/>
          <a:p>
            <a:pPr indent="0" lvl="0" marL="27432" rtl="0" algn="l">
              <a:lnSpc>
                <a:spcPct val="100000"/>
              </a:lnSpc>
              <a:spcBef>
                <a:spcPts val="0"/>
              </a:spcBef>
              <a:spcAft>
                <a:spcPts val="0"/>
              </a:spcAft>
              <a:buSzPts val="2080"/>
              <a:buNone/>
            </a:pPr>
            <a:r>
              <a:rPr lang="en-US"/>
              <a:t>Cem HAFIZOĞULLARI - 2016510034</a:t>
            </a:r>
            <a:endParaRPr/>
          </a:p>
          <a:p>
            <a:pPr indent="0" lvl="0" marL="27432" rtl="0" algn="l">
              <a:lnSpc>
                <a:spcPct val="100000"/>
              </a:lnSpc>
              <a:spcBef>
                <a:spcPts val="600"/>
              </a:spcBef>
              <a:spcAft>
                <a:spcPts val="0"/>
              </a:spcAft>
              <a:buSzPts val="2080"/>
              <a:buNone/>
            </a:pPr>
            <a:r>
              <a:rPr lang="en-US"/>
              <a:t>Berkay HAN - 2017510040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10ba30c9691_0_12"/>
          <p:cNvSpPr txBox="1"/>
          <p:nvPr>
            <p:ph type="title"/>
          </p:nvPr>
        </p:nvSpPr>
        <p:spPr>
          <a:xfrm>
            <a:off x="1435608" y="274638"/>
            <a:ext cx="74982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56" name="Google Shape;156;g10ba30c9691_0_12"/>
          <p:cNvSpPr txBox="1"/>
          <p:nvPr>
            <p:ph idx="1" type="body"/>
          </p:nvPr>
        </p:nvSpPr>
        <p:spPr>
          <a:xfrm>
            <a:off x="1435608" y="1447800"/>
            <a:ext cx="7498200" cy="4800600"/>
          </a:xfrm>
          <a:prstGeom prst="rect">
            <a:avLst/>
          </a:prstGeom>
        </p:spPr>
        <p:txBody>
          <a:bodyPr anchorCtr="0" anchor="t" bIns="45700" lIns="91425" spcFirstLastPara="1" rIns="91425" wrap="square" tIns="45700">
            <a:normAutofit/>
          </a:bodyPr>
          <a:lstStyle/>
          <a:p>
            <a:pPr indent="0" lvl="0" marL="0" rtl="0" algn="l">
              <a:spcBef>
                <a:spcPts val="600"/>
              </a:spcBef>
              <a:spcAft>
                <a:spcPts val="0"/>
              </a:spcAft>
              <a:buNone/>
            </a:pPr>
            <a:r>
              <a:t/>
            </a:r>
            <a:endParaRPr/>
          </a:p>
        </p:txBody>
      </p:sp>
      <p:pic>
        <p:nvPicPr>
          <p:cNvPr id="157" name="Google Shape;157;g10ba30c9691_0_12"/>
          <p:cNvPicPr preferRelativeResize="0"/>
          <p:nvPr/>
        </p:nvPicPr>
        <p:blipFill>
          <a:blip r:embed="rId3">
            <a:alphaModFix/>
          </a:blip>
          <a:stretch>
            <a:fillRect/>
          </a:stretch>
        </p:blipFill>
        <p:spPr>
          <a:xfrm>
            <a:off x="1755711" y="11"/>
            <a:ext cx="6858000" cy="685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7"/>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US"/>
              <a:t>ThingSpeak</a:t>
            </a:r>
            <a:endParaRPr/>
          </a:p>
        </p:txBody>
      </p:sp>
      <p:sp>
        <p:nvSpPr>
          <p:cNvPr id="163" name="Google Shape;163;p7"/>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lnSpcReduction="20000"/>
          </a:bodyPr>
          <a:lstStyle/>
          <a:p>
            <a:pPr indent="-120903" lvl="0" marL="365760" rtl="0" algn="l">
              <a:lnSpc>
                <a:spcPct val="100000"/>
              </a:lnSpc>
              <a:spcBef>
                <a:spcPts val="0"/>
              </a:spcBef>
              <a:spcAft>
                <a:spcPts val="0"/>
              </a:spcAft>
              <a:buSzPts val="2560"/>
              <a:buNone/>
            </a:pPr>
            <a:r>
              <a:rPr lang="en-US"/>
              <a:t>ThingSpeak is an API (application programming interface). Provides channels that includes fields for IoT devices to send and read data. Unfortunately, the free account has limitations such as 15 seconds rate limit, 4 channels, etc. which can cause problems, for example our Smart Parking-Control System can only send data between every 15 seconds due to this problem. We are using HTTP protocol for data transmission.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10ba30c9691_0_18"/>
          <p:cNvSpPr txBox="1"/>
          <p:nvPr>
            <p:ph type="title"/>
          </p:nvPr>
        </p:nvSpPr>
        <p:spPr>
          <a:xfrm>
            <a:off x="1435608" y="274638"/>
            <a:ext cx="74982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69" name="Google Shape;169;g10ba30c9691_0_18"/>
          <p:cNvSpPr txBox="1"/>
          <p:nvPr>
            <p:ph idx="1" type="body"/>
          </p:nvPr>
        </p:nvSpPr>
        <p:spPr>
          <a:xfrm>
            <a:off x="1435608" y="1447800"/>
            <a:ext cx="7498200" cy="4800600"/>
          </a:xfrm>
          <a:prstGeom prst="rect">
            <a:avLst/>
          </a:prstGeom>
        </p:spPr>
        <p:txBody>
          <a:bodyPr anchorCtr="0" anchor="t" bIns="45700" lIns="91425" spcFirstLastPara="1" rIns="91425" wrap="square" tIns="45700">
            <a:normAutofit/>
          </a:bodyPr>
          <a:lstStyle/>
          <a:p>
            <a:pPr indent="0" lvl="0" marL="0" rtl="0" algn="l">
              <a:spcBef>
                <a:spcPts val="600"/>
              </a:spcBef>
              <a:spcAft>
                <a:spcPts val="0"/>
              </a:spcAft>
              <a:buNone/>
            </a:pPr>
            <a:r>
              <a:t/>
            </a:r>
            <a:endParaRPr/>
          </a:p>
        </p:txBody>
      </p:sp>
      <p:pic>
        <p:nvPicPr>
          <p:cNvPr id="170" name="Google Shape;170;g10ba30c9691_0_18"/>
          <p:cNvPicPr preferRelativeResize="0"/>
          <p:nvPr/>
        </p:nvPicPr>
        <p:blipFill>
          <a:blip r:embed="rId3">
            <a:alphaModFix/>
          </a:blip>
          <a:stretch>
            <a:fillRect/>
          </a:stretch>
        </p:blipFill>
        <p:spPr>
          <a:xfrm>
            <a:off x="1024625" y="603200"/>
            <a:ext cx="8119375" cy="565159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8"/>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US"/>
              <a:t>Hardwares</a:t>
            </a:r>
            <a:endParaRPr/>
          </a:p>
        </p:txBody>
      </p:sp>
      <p:sp>
        <p:nvSpPr>
          <p:cNvPr id="176" name="Google Shape;176;p8"/>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p>
            <a:pPr indent="-120903" lvl="0" marL="365760" rtl="0" algn="l">
              <a:lnSpc>
                <a:spcPct val="100000"/>
              </a:lnSpc>
              <a:spcBef>
                <a:spcPts val="0"/>
              </a:spcBef>
              <a:spcAft>
                <a:spcPts val="0"/>
              </a:spcAft>
              <a:buSzPts val="2560"/>
              <a:buNone/>
            </a:pPr>
            <a:r>
              <a:rPr lang="en-US"/>
              <a:t>-Arduino UNO</a:t>
            </a:r>
            <a:endParaRPr/>
          </a:p>
          <a:p>
            <a:pPr indent="-120903" lvl="0" marL="365760" rtl="0" algn="l">
              <a:lnSpc>
                <a:spcPct val="100000"/>
              </a:lnSpc>
              <a:spcBef>
                <a:spcPts val="0"/>
              </a:spcBef>
              <a:spcAft>
                <a:spcPts val="0"/>
              </a:spcAft>
              <a:buSzPts val="2560"/>
              <a:buNone/>
            </a:pPr>
            <a:r>
              <a:rPr lang="en-US"/>
              <a:t>-ESP8266</a:t>
            </a:r>
            <a:endParaRPr/>
          </a:p>
          <a:p>
            <a:pPr indent="-120903" lvl="0" marL="365760" rtl="0" algn="l">
              <a:lnSpc>
                <a:spcPct val="100000"/>
              </a:lnSpc>
              <a:spcBef>
                <a:spcPts val="0"/>
              </a:spcBef>
              <a:spcAft>
                <a:spcPts val="0"/>
              </a:spcAft>
              <a:buSzPts val="2560"/>
              <a:buNone/>
            </a:pPr>
            <a:r>
              <a:rPr lang="en-US"/>
              <a:t>-HC-SR04</a:t>
            </a:r>
            <a:endParaRPr/>
          </a:p>
          <a:p>
            <a:pPr indent="-120903" lvl="0" marL="365760" rtl="0" algn="l">
              <a:lnSpc>
                <a:spcPct val="100000"/>
              </a:lnSpc>
              <a:spcBef>
                <a:spcPts val="0"/>
              </a:spcBef>
              <a:spcAft>
                <a:spcPts val="0"/>
              </a:spcAft>
              <a:buSzPts val="2560"/>
              <a:buNone/>
            </a:pPr>
            <a:r>
              <a:rPr lang="en-US"/>
              <a:t>-QAPASS (LCD)</a:t>
            </a:r>
            <a:endParaRPr/>
          </a:p>
          <a:p>
            <a:pPr indent="-120903" lvl="0" marL="365760" rtl="0" algn="l">
              <a:lnSpc>
                <a:spcPct val="100000"/>
              </a:lnSpc>
              <a:spcBef>
                <a:spcPts val="0"/>
              </a:spcBef>
              <a:spcAft>
                <a:spcPts val="0"/>
              </a:spcAft>
              <a:buSzPts val="2560"/>
              <a:buNone/>
            </a:pPr>
            <a:r>
              <a:rPr lang="en-US"/>
              <a:t>-Leds</a:t>
            </a:r>
            <a:endParaRPr/>
          </a:p>
          <a:p>
            <a:pPr indent="-120903" lvl="0" marL="365760" rtl="0" algn="l">
              <a:lnSpc>
                <a:spcPct val="100000"/>
              </a:lnSpc>
              <a:spcBef>
                <a:spcPts val="0"/>
              </a:spcBef>
              <a:spcAft>
                <a:spcPts val="0"/>
              </a:spcAft>
              <a:buSzPts val="2560"/>
              <a:buNone/>
            </a:pPr>
            <a:r>
              <a:rPr lang="en-US"/>
              <a:t>-P</a:t>
            </a:r>
            <a:r>
              <a:rPr lang="en-US"/>
              <a:t>otentiometer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9"/>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US"/>
              <a:t>Software</a:t>
            </a:r>
            <a:endParaRPr/>
          </a:p>
        </p:txBody>
      </p:sp>
      <p:pic>
        <p:nvPicPr>
          <p:cNvPr id="182" name="Google Shape;182;p9"/>
          <p:cNvPicPr preferRelativeResize="0"/>
          <p:nvPr/>
        </p:nvPicPr>
        <p:blipFill>
          <a:blip r:embed="rId3">
            <a:alphaModFix/>
          </a:blip>
          <a:stretch>
            <a:fillRect/>
          </a:stretch>
        </p:blipFill>
        <p:spPr>
          <a:xfrm>
            <a:off x="1001675" y="1341425"/>
            <a:ext cx="3919852" cy="5516574"/>
          </a:xfrm>
          <a:prstGeom prst="rect">
            <a:avLst/>
          </a:prstGeom>
          <a:noFill/>
          <a:ln>
            <a:noFill/>
          </a:ln>
        </p:spPr>
      </p:pic>
      <p:pic>
        <p:nvPicPr>
          <p:cNvPr id="183" name="Google Shape;183;p9"/>
          <p:cNvPicPr preferRelativeResize="0"/>
          <p:nvPr/>
        </p:nvPicPr>
        <p:blipFill>
          <a:blip r:embed="rId4">
            <a:alphaModFix/>
          </a:blip>
          <a:stretch>
            <a:fillRect/>
          </a:stretch>
        </p:blipFill>
        <p:spPr>
          <a:xfrm>
            <a:off x="5026750" y="1341426"/>
            <a:ext cx="4009830" cy="55165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10ba30c9691_0_24"/>
          <p:cNvSpPr txBox="1"/>
          <p:nvPr>
            <p:ph type="title"/>
          </p:nvPr>
        </p:nvSpPr>
        <p:spPr>
          <a:xfrm>
            <a:off x="1435608" y="274638"/>
            <a:ext cx="74982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Architecture</a:t>
            </a:r>
            <a:endParaRPr/>
          </a:p>
        </p:txBody>
      </p:sp>
      <p:pic>
        <p:nvPicPr>
          <p:cNvPr id="189" name="Google Shape;189;g10ba30c9691_0_24"/>
          <p:cNvPicPr preferRelativeResize="0"/>
          <p:nvPr/>
        </p:nvPicPr>
        <p:blipFill>
          <a:blip r:embed="rId3">
            <a:alphaModFix/>
          </a:blip>
          <a:stretch>
            <a:fillRect/>
          </a:stretch>
        </p:blipFill>
        <p:spPr>
          <a:xfrm>
            <a:off x="1057475" y="1830050"/>
            <a:ext cx="8007924" cy="2528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0"/>
          <p:cNvSpPr txBox="1"/>
          <p:nvPr>
            <p:ph type="title"/>
          </p:nvPr>
        </p:nvSpPr>
        <p:spPr>
          <a:xfrm>
            <a:off x="1435608" y="274638"/>
            <a:ext cx="7498080" cy="179704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US"/>
              <a:t>Photos</a:t>
            </a:r>
            <a:endParaRPr/>
          </a:p>
        </p:txBody>
      </p:sp>
      <p:sp>
        <p:nvSpPr>
          <p:cNvPr id="195" name="Google Shape;195;p10"/>
          <p:cNvSpPr txBox="1"/>
          <p:nvPr>
            <p:ph idx="1" type="body"/>
          </p:nvPr>
        </p:nvSpPr>
        <p:spPr>
          <a:xfrm>
            <a:off x="1435608" y="2357430"/>
            <a:ext cx="7498080" cy="3890970"/>
          </a:xfrm>
          <a:prstGeom prst="rect">
            <a:avLst/>
          </a:prstGeom>
          <a:noFill/>
          <a:ln>
            <a:noFill/>
          </a:ln>
        </p:spPr>
        <p:txBody>
          <a:bodyPr anchorCtr="0" anchor="t" bIns="45700" lIns="91425" spcFirstLastPara="1" rIns="91425" wrap="square" tIns="45700">
            <a:normAutofit/>
          </a:bodyPr>
          <a:lstStyle/>
          <a:p>
            <a:pPr indent="-120903" lvl="0" marL="365760" rtl="0" algn="l">
              <a:lnSpc>
                <a:spcPct val="100000"/>
              </a:lnSpc>
              <a:spcBef>
                <a:spcPts val="0"/>
              </a:spcBef>
              <a:spcAft>
                <a:spcPts val="0"/>
              </a:spcAft>
              <a:buSzPts val="2560"/>
              <a:buNone/>
            </a:pPr>
            <a:r>
              <a:t/>
            </a:r>
            <a:endParaRPr/>
          </a:p>
        </p:txBody>
      </p:sp>
      <p:pic>
        <p:nvPicPr>
          <p:cNvPr id="196" name="Google Shape;196;p10"/>
          <p:cNvPicPr preferRelativeResize="0"/>
          <p:nvPr/>
        </p:nvPicPr>
        <p:blipFill>
          <a:blip r:embed="rId3">
            <a:alphaModFix/>
          </a:blip>
          <a:stretch>
            <a:fillRect/>
          </a:stretch>
        </p:blipFill>
        <p:spPr>
          <a:xfrm>
            <a:off x="1029975" y="1839525"/>
            <a:ext cx="2687300" cy="4773248"/>
          </a:xfrm>
          <a:prstGeom prst="rect">
            <a:avLst/>
          </a:prstGeom>
          <a:noFill/>
          <a:ln>
            <a:noFill/>
          </a:ln>
        </p:spPr>
      </p:pic>
      <p:pic>
        <p:nvPicPr>
          <p:cNvPr id="197" name="Google Shape;197;p10"/>
          <p:cNvPicPr preferRelativeResize="0"/>
          <p:nvPr/>
        </p:nvPicPr>
        <p:blipFill>
          <a:blip r:embed="rId4">
            <a:alphaModFix/>
          </a:blip>
          <a:stretch>
            <a:fillRect/>
          </a:stretch>
        </p:blipFill>
        <p:spPr>
          <a:xfrm>
            <a:off x="3717271" y="1839500"/>
            <a:ext cx="2687300" cy="4773309"/>
          </a:xfrm>
          <a:prstGeom prst="rect">
            <a:avLst/>
          </a:prstGeom>
          <a:noFill/>
          <a:ln>
            <a:noFill/>
          </a:ln>
        </p:spPr>
      </p:pic>
      <p:pic>
        <p:nvPicPr>
          <p:cNvPr id="198" name="Google Shape;198;p10"/>
          <p:cNvPicPr preferRelativeResize="0"/>
          <p:nvPr/>
        </p:nvPicPr>
        <p:blipFill>
          <a:blip r:embed="rId5">
            <a:alphaModFix/>
          </a:blip>
          <a:stretch>
            <a:fillRect/>
          </a:stretch>
        </p:blipFill>
        <p:spPr>
          <a:xfrm>
            <a:off x="6404571" y="1839500"/>
            <a:ext cx="2687300" cy="477330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10994336fca_0_6"/>
          <p:cNvSpPr txBox="1"/>
          <p:nvPr>
            <p:ph type="title"/>
          </p:nvPr>
        </p:nvSpPr>
        <p:spPr>
          <a:xfrm>
            <a:off x="1435608" y="274638"/>
            <a:ext cx="74982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Any Questions?</a:t>
            </a:r>
            <a:endParaRPr/>
          </a:p>
        </p:txBody>
      </p:sp>
      <p:sp>
        <p:nvSpPr>
          <p:cNvPr id="204" name="Google Shape;204;g10994336fca_0_6"/>
          <p:cNvSpPr txBox="1"/>
          <p:nvPr>
            <p:ph idx="1" type="body"/>
          </p:nvPr>
        </p:nvSpPr>
        <p:spPr>
          <a:xfrm>
            <a:off x="1435608" y="1447800"/>
            <a:ext cx="7498200" cy="4800600"/>
          </a:xfrm>
          <a:prstGeom prst="rect">
            <a:avLst/>
          </a:prstGeom>
        </p:spPr>
        <p:txBody>
          <a:bodyPr anchorCtr="0" anchor="t" bIns="45700" lIns="91425" spcFirstLastPara="1" rIns="91425" wrap="square" tIns="45700">
            <a:normAutofit/>
          </a:bodyPr>
          <a:lstStyle/>
          <a:p>
            <a:pPr indent="0" lvl="0" marL="0" rtl="0" algn="l">
              <a:spcBef>
                <a:spcPts val="600"/>
              </a:spcBef>
              <a:spcAft>
                <a:spcPts val="0"/>
              </a:spcAft>
              <a:buNone/>
            </a:pPr>
            <a:r>
              <a:t/>
            </a:r>
            <a:endParaRPr/>
          </a:p>
        </p:txBody>
      </p:sp>
      <p:pic>
        <p:nvPicPr>
          <p:cNvPr id="205" name="Google Shape;205;g10994336fca_0_6"/>
          <p:cNvPicPr preferRelativeResize="0"/>
          <p:nvPr/>
        </p:nvPicPr>
        <p:blipFill>
          <a:blip r:embed="rId3">
            <a:alphaModFix/>
          </a:blip>
          <a:stretch>
            <a:fillRect/>
          </a:stretch>
        </p:blipFill>
        <p:spPr>
          <a:xfrm>
            <a:off x="1435600" y="1447800"/>
            <a:ext cx="7498201" cy="499879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US"/>
              <a:t>What is IoT</a:t>
            </a:r>
            <a:endParaRPr/>
          </a:p>
        </p:txBody>
      </p:sp>
      <p:sp>
        <p:nvSpPr>
          <p:cNvPr id="107" name="Google Shape;107;p2"/>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240"/>
              <a:buChar char="⚫"/>
            </a:pPr>
            <a:r>
              <a:rPr lang="en-US" sz="2800"/>
              <a:t>IoT is the communication network where physical objects are connected with each other or with larger systems. It is embedded with sensors, software and other technologies to connect and exchange data with other devices and systems over the Internet. It is envisaged that objects can be marked with a unique identifier so that they can work together over the Internet infrastructure, thus creating values larger than the sum of the small parts.</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US"/>
              <a:t>Smart Parking-Control System</a:t>
            </a:r>
            <a:endParaRPr/>
          </a:p>
        </p:txBody>
      </p:sp>
      <p:sp>
        <p:nvSpPr>
          <p:cNvPr id="113" name="Google Shape;113;p3"/>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Autofit/>
          </a:bodyPr>
          <a:lstStyle/>
          <a:p>
            <a:pPr indent="-283464" lvl="0" marL="365760" rtl="0" algn="l">
              <a:lnSpc>
                <a:spcPct val="100000"/>
              </a:lnSpc>
              <a:spcBef>
                <a:spcPts val="0"/>
              </a:spcBef>
              <a:spcAft>
                <a:spcPts val="0"/>
              </a:spcAft>
              <a:buSzPts val="1920"/>
              <a:buNone/>
            </a:pPr>
            <a:r>
              <a:rPr lang="en-US" sz="2400"/>
              <a:t>    </a:t>
            </a:r>
            <a:r>
              <a:rPr lang="en-US" sz="2800"/>
              <a:t>     This project is designed to show whether the areas that can be parked for vehicles in the car parks are occupied or available. For the determined area, the system is in a compatible connection with the sensors. After the incoming instruction, the sensors work and check whether there is an object that will prevent parking in the area it is responsible for or not. After the result, it sends an output to the system again and informs the user.</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g1098f89223e_0_2"/>
          <p:cNvPicPr preferRelativeResize="0"/>
          <p:nvPr/>
        </p:nvPicPr>
        <p:blipFill>
          <a:blip r:embed="rId3">
            <a:alphaModFix/>
          </a:blip>
          <a:stretch>
            <a:fillRect/>
          </a:stretch>
        </p:blipFill>
        <p:spPr>
          <a:xfrm>
            <a:off x="0" y="864225"/>
            <a:ext cx="9144000" cy="512955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562214"/>
              </a:buClr>
              <a:buSzPct val="100000"/>
              <a:buFont typeface="Gill Sans"/>
              <a:buNone/>
            </a:pPr>
            <a:r>
              <a:rPr lang="en-US"/>
              <a:t>ULTRASONIC DISTANCE MEASUREMENT SENSOR</a:t>
            </a:r>
            <a:endParaRPr/>
          </a:p>
        </p:txBody>
      </p:sp>
      <p:sp>
        <p:nvSpPr>
          <p:cNvPr id="124" name="Google Shape;124;p4"/>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fontScale="70000" lnSpcReduction="20000"/>
          </a:bodyPr>
          <a:lstStyle/>
          <a:p>
            <a:pPr indent="-283464" lvl="0" marL="365760" rtl="0" algn="l">
              <a:lnSpc>
                <a:spcPct val="100000"/>
              </a:lnSpc>
              <a:spcBef>
                <a:spcPts val="0"/>
              </a:spcBef>
              <a:spcAft>
                <a:spcPts val="0"/>
              </a:spcAft>
              <a:buSzPct val="71111"/>
              <a:buNone/>
            </a:pPr>
            <a:r>
              <a:rPr lang="en-US"/>
              <a:t>       </a:t>
            </a:r>
            <a:r>
              <a:rPr lang="en-US" sz="3600"/>
              <a:t>The HC-SR04 Ultrasonic Sensor is a sensor that calculates the distance to the opposite object using sonar communication. The system we call sonar helps us calculate the distance of the object using sound waves. The HC-SR04 Ultrasonic Distance Sensor is a very popular sensor involved in almost all robotic projects. The principle of operation of the sensor is simple. When a signal is given from the TRIG pin, a sound wave with a frequency of 40 Khz is produced by the sensor, and when this sound wave hits an object and returns, the ECHO pin becomes active. Since we know the propagation speed of the sound in the air, you can easily calculate the distance between the signal given to the TRIG pin, by measuring the time until the ECHO pin is active.</a:t>
            </a:r>
            <a:endParaRPr sz="3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10ba30c9691_0_0"/>
          <p:cNvSpPr txBox="1"/>
          <p:nvPr>
            <p:ph type="title"/>
          </p:nvPr>
        </p:nvSpPr>
        <p:spPr>
          <a:xfrm>
            <a:off x="1435608" y="274638"/>
            <a:ext cx="74982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30" name="Google Shape;130;g10ba30c9691_0_0"/>
          <p:cNvSpPr txBox="1"/>
          <p:nvPr>
            <p:ph idx="1" type="body"/>
          </p:nvPr>
        </p:nvSpPr>
        <p:spPr>
          <a:xfrm>
            <a:off x="1435608" y="1447800"/>
            <a:ext cx="7498200" cy="4800600"/>
          </a:xfrm>
          <a:prstGeom prst="rect">
            <a:avLst/>
          </a:prstGeom>
        </p:spPr>
        <p:txBody>
          <a:bodyPr anchorCtr="0" anchor="t" bIns="45700" lIns="91425" spcFirstLastPara="1" rIns="91425" wrap="square" tIns="45700">
            <a:normAutofit/>
          </a:bodyPr>
          <a:lstStyle/>
          <a:p>
            <a:pPr indent="0" lvl="0" marL="0" rtl="0" algn="l">
              <a:spcBef>
                <a:spcPts val="600"/>
              </a:spcBef>
              <a:spcAft>
                <a:spcPts val="0"/>
              </a:spcAft>
              <a:buNone/>
            </a:pPr>
            <a:r>
              <a:t/>
            </a:r>
            <a:endParaRPr/>
          </a:p>
        </p:txBody>
      </p:sp>
      <p:pic>
        <p:nvPicPr>
          <p:cNvPr id="131" name="Google Shape;131;g10ba30c9691_0_0"/>
          <p:cNvPicPr preferRelativeResize="0"/>
          <p:nvPr/>
        </p:nvPicPr>
        <p:blipFill>
          <a:blip r:embed="rId3">
            <a:alphaModFix/>
          </a:blip>
          <a:stretch>
            <a:fillRect/>
          </a:stretch>
        </p:blipFill>
        <p:spPr>
          <a:xfrm>
            <a:off x="1755700" y="0"/>
            <a:ext cx="6858000" cy="685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5"/>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US"/>
              <a:t>LCD</a:t>
            </a:r>
            <a:endParaRPr/>
          </a:p>
        </p:txBody>
      </p:sp>
      <p:sp>
        <p:nvSpPr>
          <p:cNvPr id="137" name="Google Shape;137;p5"/>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fontScale="77500" lnSpcReduction="20000"/>
          </a:bodyPr>
          <a:lstStyle/>
          <a:p>
            <a:pPr indent="-283464" lvl="0" marL="365760" rtl="0" algn="l">
              <a:lnSpc>
                <a:spcPct val="100000"/>
              </a:lnSpc>
              <a:spcBef>
                <a:spcPts val="0"/>
              </a:spcBef>
              <a:spcAft>
                <a:spcPts val="0"/>
              </a:spcAft>
              <a:buSzPct val="80000"/>
              <a:buChar char="⚫"/>
            </a:pPr>
            <a:r>
              <a:rPr lang="en-US"/>
              <a:t>In electronic projects, mostly 16×2 character LCDs and 128×64 pixel graphic LCDs are preferred. 16×2 character LCDs, as the name suggests, have 2 lines and 16 characters that can be controlled separately on each line. There is no such limitation in graphic LCDs, it is possible to display the information you want on a pixel basis to the desired position of the screen. In addition to all these, there are also LCDs with colour that can be used with boards such as Arduino. This type of LCDs usually has an SPI communication interface. Since microcontroller boards such as Arduino do not have enough memory to create advanced graphics, they can generally be used to draw simple graphics or to display photo and image files on media such as SD cards.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10ba30c9691_0_6"/>
          <p:cNvSpPr txBox="1"/>
          <p:nvPr>
            <p:ph type="title"/>
          </p:nvPr>
        </p:nvSpPr>
        <p:spPr>
          <a:xfrm>
            <a:off x="1435608" y="274638"/>
            <a:ext cx="74982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43" name="Google Shape;143;g10ba30c9691_0_6"/>
          <p:cNvSpPr txBox="1"/>
          <p:nvPr>
            <p:ph idx="1" type="body"/>
          </p:nvPr>
        </p:nvSpPr>
        <p:spPr>
          <a:xfrm>
            <a:off x="1435608" y="1447800"/>
            <a:ext cx="7498200" cy="4800600"/>
          </a:xfrm>
          <a:prstGeom prst="rect">
            <a:avLst/>
          </a:prstGeom>
        </p:spPr>
        <p:txBody>
          <a:bodyPr anchorCtr="0" anchor="t" bIns="45700" lIns="91425" spcFirstLastPara="1" rIns="91425" wrap="square" tIns="45700">
            <a:normAutofit/>
          </a:bodyPr>
          <a:lstStyle/>
          <a:p>
            <a:pPr indent="0" lvl="0" marL="0" rtl="0" algn="l">
              <a:spcBef>
                <a:spcPts val="600"/>
              </a:spcBef>
              <a:spcAft>
                <a:spcPts val="0"/>
              </a:spcAft>
              <a:buNone/>
            </a:pPr>
            <a:r>
              <a:t/>
            </a:r>
            <a:endParaRPr/>
          </a:p>
        </p:txBody>
      </p:sp>
      <p:pic>
        <p:nvPicPr>
          <p:cNvPr id="144" name="Google Shape;144;g10ba30c9691_0_6"/>
          <p:cNvPicPr preferRelativeResize="0"/>
          <p:nvPr/>
        </p:nvPicPr>
        <p:blipFill>
          <a:blip r:embed="rId3">
            <a:alphaModFix/>
          </a:blip>
          <a:stretch>
            <a:fillRect/>
          </a:stretch>
        </p:blipFill>
        <p:spPr>
          <a:xfrm>
            <a:off x="1755700" y="0"/>
            <a:ext cx="6857999" cy="68579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6"/>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US"/>
              <a:t>The ESP8266 </a:t>
            </a:r>
            <a:endParaRPr/>
          </a:p>
        </p:txBody>
      </p:sp>
      <p:sp>
        <p:nvSpPr>
          <p:cNvPr id="150" name="Google Shape;150;p6"/>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fontScale="85000" lnSpcReduction="20000"/>
          </a:bodyPr>
          <a:lstStyle/>
          <a:p>
            <a:pPr indent="-283464" lvl="0" marL="365760" rtl="0" algn="l">
              <a:lnSpc>
                <a:spcPct val="100000"/>
              </a:lnSpc>
              <a:spcBef>
                <a:spcPts val="0"/>
              </a:spcBef>
              <a:spcAft>
                <a:spcPts val="0"/>
              </a:spcAft>
              <a:buSzPct val="80000"/>
              <a:buChar char="⚫"/>
            </a:pPr>
            <a:r>
              <a:rPr lang="en-US"/>
              <a:t>The ESP8266 module, briefly, is a module that you can use in your electronic projects, has a small size that allows you to connect to the internet, upload and retrieve data, and control your projects over the internet. Due to its small size and cost-effectiveness, it has started to be preferred a lot in projects where direct access to the Internet is required. In fact, many smart device (switches, sockets, etc.) manufacturers of Chinese origin use the ESP8266 chip or module in their products. You can use this module as a client to connect to a WIFI port, as a WIFI point (AccessPoint), or as both a client and an AccessPoint.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ündönümü">
  <a:themeElements>
    <a:clrScheme name="Gündönümü">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2021-12-21T18:40:44Z</dcterms:created>
  <dc:creator>user</dc:creator>
</cp:coreProperties>
</file>