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5B862A-B262-444F-A45D-D2E45913E60A}" v="40" dt="2024-01-07T22:11:36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mile ATAMAN" userId="6c4c4e1f03c7fc66" providerId="LiveId" clId="{505B862A-B262-444F-A45D-D2E45913E60A}"/>
    <pc:docChg chg="undo custSel addSld delSld modSld sldOrd addMainMaster delMainMaster">
      <pc:chgData name="Cemile ATAMAN" userId="6c4c4e1f03c7fc66" providerId="LiveId" clId="{505B862A-B262-444F-A45D-D2E45913E60A}" dt="2024-01-08T06:34:50.034" v="1622" actId="20577"/>
      <pc:docMkLst>
        <pc:docMk/>
      </pc:docMkLst>
      <pc:sldChg chg="addSp delSp modSp new del mod chgLayout">
        <pc:chgData name="Cemile ATAMAN" userId="6c4c4e1f03c7fc66" providerId="LiveId" clId="{505B862A-B262-444F-A45D-D2E45913E60A}" dt="2024-01-07T21:31:11.538" v="138" actId="47"/>
        <pc:sldMkLst>
          <pc:docMk/>
          <pc:sldMk cId="1393531142" sldId="256"/>
        </pc:sldMkLst>
        <pc:spChg chg="del">
          <ac:chgData name="Cemile ATAMAN" userId="6c4c4e1f03c7fc66" providerId="LiveId" clId="{505B862A-B262-444F-A45D-D2E45913E60A}" dt="2024-01-07T21:31:08.927" v="137" actId="6264"/>
          <ac:spMkLst>
            <pc:docMk/>
            <pc:sldMk cId="1393531142" sldId="256"/>
            <ac:spMk id="2" creationId="{EBBA79E3-CEB3-EBE4-93B4-8FEDB33A93B3}"/>
          </ac:spMkLst>
        </pc:spChg>
        <pc:spChg chg="del">
          <ac:chgData name="Cemile ATAMAN" userId="6c4c4e1f03c7fc66" providerId="LiveId" clId="{505B862A-B262-444F-A45D-D2E45913E60A}" dt="2024-01-07T21:31:08.927" v="137" actId="6264"/>
          <ac:spMkLst>
            <pc:docMk/>
            <pc:sldMk cId="1393531142" sldId="256"/>
            <ac:spMk id="3" creationId="{3A7A6285-F4F4-486E-2228-92B51EA78139}"/>
          </ac:spMkLst>
        </pc:spChg>
        <pc:spChg chg="add mod ord">
          <ac:chgData name="Cemile ATAMAN" userId="6c4c4e1f03c7fc66" providerId="LiveId" clId="{505B862A-B262-444F-A45D-D2E45913E60A}" dt="2024-01-07T21:31:08.927" v="137" actId="6264"/>
          <ac:spMkLst>
            <pc:docMk/>
            <pc:sldMk cId="1393531142" sldId="256"/>
            <ac:spMk id="4" creationId="{B65EEDB5-99B8-0362-C556-9CE089DF821E}"/>
          </ac:spMkLst>
        </pc:spChg>
        <pc:spChg chg="add mod ord">
          <ac:chgData name="Cemile ATAMAN" userId="6c4c4e1f03c7fc66" providerId="LiveId" clId="{505B862A-B262-444F-A45D-D2E45913E60A}" dt="2024-01-07T21:31:08.927" v="137" actId="6264"/>
          <ac:spMkLst>
            <pc:docMk/>
            <pc:sldMk cId="1393531142" sldId="256"/>
            <ac:spMk id="5" creationId="{9E499C01-AEFE-FF4F-A4E8-9BB8236BB01B}"/>
          </ac:spMkLst>
        </pc:spChg>
      </pc:sldChg>
      <pc:sldChg chg="new del">
        <pc:chgData name="Cemile ATAMAN" userId="6c4c4e1f03c7fc66" providerId="LiveId" clId="{505B862A-B262-444F-A45D-D2E45913E60A}" dt="2024-01-07T21:31:20.079" v="142" actId="47"/>
        <pc:sldMkLst>
          <pc:docMk/>
          <pc:sldMk cId="2396337667" sldId="256"/>
        </pc:sldMkLst>
      </pc:sldChg>
      <pc:sldChg chg="addSp modSp new del mod modMedia setBg modClrScheme chgLayout">
        <pc:chgData name="Cemile ATAMAN" userId="6c4c4e1f03c7fc66" providerId="LiveId" clId="{505B862A-B262-444F-A45D-D2E45913E60A}" dt="2024-01-07T21:30:48.850" v="133" actId="47"/>
        <pc:sldMkLst>
          <pc:docMk/>
          <pc:sldMk cId="2914164301" sldId="256"/>
        </pc:sldMkLst>
        <pc:spChg chg="mod">
          <ac:chgData name="Cemile ATAMAN" userId="6c4c4e1f03c7fc66" providerId="LiveId" clId="{505B862A-B262-444F-A45D-D2E45913E60A}" dt="2024-01-07T21:25:28.580" v="58" actId="26606"/>
          <ac:spMkLst>
            <pc:docMk/>
            <pc:sldMk cId="2914164301" sldId="256"/>
            <ac:spMk id="2" creationId="{02A83907-F75A-4D46-33EA-648A9D71E942}"/>
          </ac:spMkLst>
        </pc:spChg>
        <pc:spChg chg="mod">
          <ac:chgData name="Cemile ATAMAN" userId="6c4c4e1f03c7fc66" providerId="LiveId" clId="{505B862A-B262-444F-A45D-D2E45913E60A}" dt="2024-01-07T21:25:32.277" v="59" actId="14100"/>
          <ac:spMkLst>
            <pc:docMk/>
            <pc:sldMk cId="2914164301" sldId="256"/>
            <ac:spMk id="3" creationId="{2A75A7FD-4171-1C80-6F17-3820677C819E}"/>
          </ac:spMkLst>
        </pc:spChg>
        <pc:spChg chg="add">
          <ac:chgData name="Cemile ATAMAN" userId="6c4c4e1f03c7fc66" providerId="LiveId" clId="{505B862A-B262-444F-A45D-D2E45913E60A}" dt="2024-01-07T21:25:28.580" v="58" actId="26606"/>
          <ac:spMkLst>
            <pc:docMk/>
            <pc:sldMk cId="2914164301" sldId="256"/>
            <ac:spMk id="9" creationId="{5683D043-25BB-4AC9-8130-641179672614}"/>
          </ac:spMkLst>
        </pc:spChg>
        <pc:spChg chg="add">
          <ac:chgData name="Cemile ATAMAN" userId="6c4c4e1f03c7fc66" providerId="LiveId" clId="{505B862A-B262-444F-A45D-D2E45913E60A}" dt="2024-01-07T21:25:28.580" v="58" actId="26606"/>
          <ac:spMkLst>
            <pc:docMk/>
            <pc:sldMk cId="2914164301" sldId="256"/>
            <ac:spMk id="11" creationId="{AA61CCAC-6875-474C-8E9E-F57ABF078C2B}"/>
          </ac:spMkLst>
        </pc:spChg>
        <pc:picChg chg="add mod">
          <ac:chgData name="Cemile ATAMAN" userId="6c4c4e1f03c7fc66" providerId="LiveId" clId="{505B862A-B262-444F-A45D-D2E45913E60A}" dt="2024-01-07T21:25:37.365" v="61"/>
          <ac:picMkLst>
            <pc:docMk/>
            <pc:sldMk cId="2914164301" sldId="256"/>
            <ac:picMk id="4" creationId="{09960476-0DB9-077B-4A9F-AFF74AC3441D}"/>
          </ac:picMkLst>
        </pc:picChg>
      </pc:sldChg>
      <pc:sldChg chg="addSp modSp new del mod setBg modClrScheme setClrOvrMap chgLayout">
        <pc:chgData name="Cemile ATAMAN" userId="6c4c4e1f03c7fc66" providerId="LiveId" clId="{505B862A-B262-444F-A45D-D2E45913E60A}" dt="2024-01-07T21:31:46.181" v="145" actId="47"/>
        <pc:sldMkLst>
          <pc:docMk/>
          <pc:sldMk cId="3110405071" sldId="256"/>
        </pc:sldMkLst>
        <pc:spChg chg="mod">
          <ac:chgData name="Cemile ATAMAN" userId="6c4c4e1f03c7fc66" providerId="LiveId" clId="{505B862A-B262-444F-A45D-D2E45913E60A}" dt="2024-01-07T21:31:26.621" v="144" actId="26606"/>
          <ac:spMkLst>
            <pc:docMk/>
            <pc:sldMk cId="3110405071" sldId="256"/>
            <ac:spMk id="2" creationId="{4CEDF209-A557-6D7D-3D9C-CE96ABC89296}"/>
          </ac:spMkLst>
        </pc:spChg>
        <pc:spChg chg="mod">
          <ac:chgData name="Cemile ATAMAN" userId="6c4c4e1f03c7fc66" providerId="LiveId" clId="{505B862A-B262-444F-A45D-D2E45913E60A}" dt="2024-01-07T21:31:26.621" v="144" actId="26606"/>
          <ac:spMkLst>
            <pc:docMk/>
            <pc:sldMk cId="3110405071" sldId="256"/>
            <ac:spMk id="3" creationId="{1BA5AFDF-D050-6D5A-EA20-3DE11E4ED1FB}"/>
          </ac:spMkLst>
        </pc:spChg>
        <pc:spChg chg="add">
          <ac:chgData name="Cemile ATAMAN" userId="6c4c4e1f03c7fc66" providerId="LiveId" clId="{505B862A-B262-444F-A45D-D2E45913E60A}" dt="2024-01-07T21:31:26.621" v="144" actId="26606"/>
          <ac:spMkLst>
            <pc:docMk/>
            <pc:sldMk cId="3110405071" sldId="256"/>
            <ac:spMk id="9" creationId="{C1FA8F66-3B85-411D-A2A6-A50DF3026D9A}"/>
          </ac:spMkLst>
        </pc:spChg>
        <pc:spChg chg="add">
          <ac:chgData name="Cemile ATAMAN" userId="6c4c4e1f03c7fc66" providerId="LiveId" clId="{505B862A-B262-444F-A45D-D2E45913E60A}" dt="2024-01-07T21:31:26.621" v="144" actId="26606"/>
          <ac:spMkLst>
            <pc:docMk/>
            <pc:sldMk cId="3110405071" sldId="256"/>
            <ac:spMk id="11" creationId="{D695E25C-06E7-4082-BE92-B571B616BC5A}"/>
          </ac:spMkLst>
        </pc:spChg>
        <pc:spChg chg="add">
          <ac:chgData name="Cemile ATAMAN" userId="6c4c4e1f03c7fc66" providerId="LiveId" clId="{505B862A-B262-444F-A45D-D2E45913E60A}" dt="2024-01-07T21:31:26.621" v="144" actId="26606"/>
          <ac:spMkLst>
            <pc:docMk/>
            <pc:sldMk cId="3110405071" sldId="256"/>
            <ac:spMk id="13" creationId="{E64BD7DF-F4BB-427F-B4F6-6DC83A59AA0F}"/>
          </ac:spMkLst>
        </pc:spChg>
        <pc:picChg chg="add">
          <ac:chgData name="Cemile ATAMAN" userId="6c4c4e1f03c7fc66" providerId="LiveId" clId="{505B862A-B262-444F-A45D-D2E45913E60A}" dt="2024-01-07T21:31:26.621" v="144" actId="26606"/>
          <ac:picMkLst>
            <pc:docMk/>
            <pc:sldMk cId="3110405071" sldId="256"/>
            <ac:picMk id="4" creationId="{4DA501C8-D8D9-9C77-CE22-E9E05172035C}"/>
          </ac:picMkLst>
        </pc:picChg>
      </pc:sldChg>
      <pc:sldChg chg="new del">
        <pc:chgData name="Cemile ATAMAN" userId="6c4c4e1f03c7fc66" providerId="LiveId" clId="{505B862A-B262-444F-A45D-D2E45913E60A}" dt="2024-01-07T21:32:06.361" v="148" actId="47"/>
        <pc:sldMkLst>
          <pc:docMk/>
          <pc:sldMk cId="3441677777" sldId="256"/>
        </pc:sldMkLst>
      </pc:sldChg>
      <pc:sldChg chg="addSp delSp modSp new del mod setBg">
        <pc:chgData name="Cemile ATAMAN" userId="6c4c4e1f03c7fc66" providerId="LiveId" clId="{505B862A-B262-444F-A45D-D2E45913E60A}" dt="2024-01-07T21:30:50.557" v="134" actId="47"/>
        <pc:sldMkLst>
          <pc:docMk/>
          <pc:sldMk cId="2258011454" sldId="257"/>
        </pc:sldMkLst>
        <pc:spChg chg="del">
          <ac:chgData name="Cemile ATAMAN" userId="6c4c4e1f03c7fc66" providerId="LiveId" clId="{505B862A-B262-444F-A45D-D2E45913E60A}" dt="2024-01-07T21:26:22.379" v="66" actId="478"/>
          <ac:spMkLst>
            <pc:docMk/>
            <pc:sldMk cId="2258011454" sldId="257"/>
            <ac:spMk id="2" creationId="{DE1C2E1D-6DAF-191C-0F5A-3D85E3DDA169}"/>
          </ac:spMkLst>
        </pc:spChg>
        <pc:spChg chg="del">
          <ac:chgData name="Cemile ATAMAN" userId="6c4c4e1f03c7fc66" providerId="LiveId" clId="{505B862A-B262-444F-A45D-D2E45913E60A}" dt="2024-01-07T21:26:11.991" v="63" actId="931"/>
          <ac:spMkLst>
            <pc:docMk/>
            <pc:sldMk cId="2258011454" sldId="257"/>
            <ac:spMk id="3" creationId="{D3CCC191-A838-52BE-AE9C-D29CC2A10624}"/>
          </ac:spMkLst>
        </pc:spChg>
        <pc:spChg chg="add del">
          <ac:chgData name="Cemile ATAMAN" userId="6c4c4e1f03c7fc66" providerId="LiveId" clId="{505B862A-B262-444F-A45D-D2E45913E60A}" dt="2024-01-07T21:26:49.576" v="70" actId="478"/>
          <ac:spMkLst>
            <pc:docMk/>
            <pc:sldMk cId="2258011454" sldId="257"/>
            <ac:spMk id="9" creationId="{BE329FBA-A8EC-CB5E-848A-63DD1666E61D}"/>
          </ac:spMkLst>
        </pc:spChg>
        <pc:spChg chg="add del">
          <ac:chgData name="Cemile ATAMAN" userId="6c4c4e1f03c7fc66" providerId="LiveId" clId="{505B862A-B262-444F-A45D-D2E45913E60A}" dt="2024-01-07T21:26:42.515" v="68" actId="26606"/>
          <ac:spMkLst>
            <pc:docMk/>
            <pc:sldMk cId="2258011454" sldId="257"/>
            <ac:spMk id="10" creationId="{F027EB3A-DF05-4A1A-99F5-BE83E7654676}"/>
          </ac:spMkLst>
        </pc:spChg>
        <pc:spChg chg="add">
          <ac:chgData name="Cemile ATAMAN" userId="6c4c4e1f03c7fc66" providerId="LiveId" clId="{505B862A-B262-444F-A45D-D2E45913E60A}" dt="2024-01-07T21:26:42.539" v="69" actId="26606"/>
          <ac:spMkLst>
            <pc:docMk/>
            <pc:sldMk cId="2258011454" sldId="257"/>
            <ac:spMk id="12" creationId="{A8908DB7-C3A6-4FCB-9820-CEE02B398C4A}"/>
          </ac:spMkLst>
        </pc:spChg>
        <pc:spChg chg="add">
          <ac:chgData name="Cemile ATAMAN" userId="6c4c4e1f03c7fc66" providerId="LiveId" clId="{505B862A-B262-444F-A45D-D2E45913E60A}" dt="2024-01-07T21:26:42.539" v="69" actId="26606"/>
          <ac:spMkLst>
            <pc:docMk/>
            <pc:sldMk cId="2258011454" sldId="257"/>
            <ac:spMk id="14" creationId="{D010E05E-9237-4321-84BB-69C0F22568EE}"/>
          </ac:spMkLst>
        </pc:spChg>
        <pc:picChg chg="add mod">
          <ac:chgData name="Cemile ATAMAN" userId="6c4c4e1f03c7fc66" providerId="LiveId" clId="{505B862A-B262-444F-A45D-D2E45913E60A}" dt="2024-01-07T21:26:42.539" v="69" actId="26606"/>
          <ac:picMkLst>
            <pc:docMk/>
            <pc:sldMk cId="2258011454" sldId="257"/>
            <ac:picMk id="5" creationId="{014CE22B-4878-B40C-969C-6B312BC14C62}"/>
          </ac:picMkLst>
        </pc:picChg>
        <pc:inkChg chg="add">
          <ac:chgData name="Cemile ATAMAN" userId="6c4c4e1f03c7fc66" providerId="LiveId" clId="{505B862A-B262-444F-A45D-D2E45913E60A}" dt="2024-01-07T21:26:42.539" v="69" actId="26606"/>
          <ac:inkMkLst>
            <pc:docMk/>
            <pc:sldMk cId="2258011454" sldId="257"/>
            <ac:inkMk id="16" creationId="{070477C5-0410-4E4F-97A1-F84C2465C187}"/>
          </ac:inkMkLst>
        </pc:inkChg>
      </pc:sldChg>
      <pc:sldChg chg="new del">
        <pc:chgData name="Cemile ATAMAN" userId="6c4c4e1f03c7fc66" providerId="LiveId" clId="{505B862A-B262-444F-A45D-D2E45913E60A}" dt="2024-01-07T21:31:18.224" v="141" actId="47"/>
        <pc:sldMkLst>
          <pc:docMk/>
          <pc:sldMk cId="2507086552" sldId="257"/>
        </pc:sldMkLst>
      </pc:sldChg>
      <pc:sldChg chg="addSp delSp modSp new del mod setBg setClrOvrMap">
        <pc:chgData name="Cemile ATAMAN" userId="6c4c4e1f03c7fc66" providerId="LiveId" clId="{505B862A-B262-444F-A45D-D2E45913E60A}" dt="2024-01-07T21:33:35.123" v="192" actId="47"/>
        <pc:sldMkLst>
          <pc:docMk/>
          <pc:sldMk cId="2959539309" sldId="257"/>
        </pc:sldMkLst>
        <pc:spChg chg="mod">
          <ac:chgData name="Cemile ATAMAN" userId="6c4c4e1f03c7fc66" providerId="LiveId" clId="{505B862A-B262-444F-A45D-D2E45913E60A}" dt="2024-01-07T21:32:41.235" v="172" actId="26606"/>
          <ac:spMkLst>
            <pc:docMk/>
            <pc:sldMk cId="2959539309" sldId="257"/>
            <ac:spMk id="2" creationId="{44FE2757-F57B-2D2A-07D9-76947E616101}"/>
          </ac:spMkLst>
        </pc:spChg>
        <pc:spChg chg="add del">
          <ac:chgData name="Cemile ATAMAN" userId="6c4c4e1f03c7fc66" providerId="LiveId" clId="{505B862A-B262-444F-A45D-D2E45913E60A}" dt="2024-01-07T21:32:41.235" v="172" actId="26606"/>
          <ac:spMkLst>
            <pc:docMk/>
            <pc:sldMk cId="2959539309" sldId="257"/>
            <ac:spMk id="3" creationId="{0A56BC20-8BA6-D586-9730-E04999C519CD}"/>
          </ac:spMkLst>
        </pc:spChg>
        <pc:spChg chg="add del">
          <ac:chgData name="Cemile ATAMAN" userId="6c4c4e1f03c7fc66" providerId="LiveId" clId="{505B862A-B262-444F-A45D-D2E45913E60A}" dt="2024-01-07T21:32:41.206" v="171" actId="26606"/>
          <ac:spMkLst>
            <pc:docMk/>
            <pc:sldMk cId="2959539309" sldId="257"/>
            <ac:spMk id="9" creationId="{E6C8E6EB-4C59-429B-97E4-72A058CFC4FB}"/>
          </ac:spMkLst>
        </pc:spChg>
        <pc:spChg chg="add del">
          <ac:chgData name="Cemile ATAMAN" userId="6c4c4e1f03c7fc66" providerId="LiveId" clId="{505B862A-B262-444F-A45D-D2E45913E60A}" dt="2024-01-07T21:32:41.206" v="171" actId="26606"/>
          <ac:spMkLst>
            <pc:docMk/>
            <pc:sldMk cId="2959539309" sldId="257"/>
            <ac:spMk id="11" creationId="{B5B90362-AFCC-46A9-B41C-A257A8C5B314}"/>
          </ac:spMkLst>
        </pc:spChg>
        <pc:spChg chg="add del">
          <ac:chgData name="Cemile ATAMAN" userId="6c4c4e1f03c7fc66" providerId="LiveId" clId="{505B862A-B262-444F-A45D-D2E45913E60A}" dt="2024-01-07T21:32:41.206" v="171" actId="26606"/>
          <ac:spMkLst>
            <pc:docMk/>
            <pc:sldMk cId="2959539309" sldId="257"/>
            <ac:spMk id="13" creationId="{F71EF7F1-38BA-471D-8CD4-2A9AE8E35527}"/>
          </ac:spMkLst>
        </pc:spChg>
        <pc:spChg chg="add del">
          <ac:chgData name="Cemile ATAMAN" userId="6c4c4e1f03c7fc66" providerId="LiveId" clId="{505B862A-B262-444F-A45D-D2E45913E60A}" dt="2024-01-07T21:32:41.206" v="171" actId="26606"/>
          <ac:spMkLst>
            <pc:docMk/>
            <pc:sldMk cId="2959539309" sldId="257"/>
            <ac:spMk id="15" creationId="{C0524398-BFB4-4C4A-8317-83B8729F9B26}"/>
          </ac:spMkLst>
        </pc:spChg>
        <pc:spChg chg="add del">
          <ac:chgData name="Cemile ATAMAN" userId="6c4c4e1f03c7fc66" providerId="LiveId" clId="{505B862A-B262-444F-A45D-D2E45913E60A}" dt="2024-01-07T21:32:41.206" v="171" actId="26606"/>
          <ac:spMkLst>
            <pc:docMk/>
            <pc:sldMk cId="2959539309" sldId="257"/>
            <ac:spMk id="17" creationId="{526E0BFB-CDF1-4990-8C11-AC849311E0A8}"/>
          </ac:spMkLst>
        </pc:spChg>
        <pc:spChg chg="add del">
          <ac:chgData name="Cemile ATAMAN" userId="6c4c4e1f03c7fc66" providerId="LiveId" clId="{505B862A-B262-444F-A45D-D2E45913E60A}" dt="2024-01-07T21:32:41.206" v="171" actId="26606"/>
          <ac:spMkLst>
            <pc:docMk/>
            <pc:sldMk cId="2959539309" sldId="257"/>
            <ac:spMk id="19" creationId="{6069A1F8-9BEB-4786-9694-FC48B2D75D21}"/>
          </ac:spMkLst>
        </pc:spChg>
        <pc:spChg chg="add">
          <ac:chgData name="Cemile ATAMAN" userId="6c4c4e1f03c7fc66" providerId="LiveId" clId="{505B862A-B262-444F-A45D-D2E45913E60A}" dt="2024-01-07T21:32:41.235" v="172" actId="26606"/>
          <ac:spMkLst>
            <pc:docMk/>
            <pc:sldMk cId="2959539309" sldId="257"/>
            <ac:spMk id="21" creationId="{B01B0E58-A5C8-4CDA-A2E0-35DF94E59857}"/>
          </ac:spMkLst>
        </pc:spChg>
        <pc:spChg chg="add">
          <ac:chgData name="Cemile ATAMAN" userId="6c4c4e1f03c7fc66" providerId="LiveId" clId="{505B862A-B262-444F-A45D-D2E45913E60A}" dt="2024-01-07T21:32:41.235" v="172" actId="26606"/>
          <ac:spMkLst>
            <pc:docMk/>
            <pc:sldMk cId="2959539309" sldId="257"/>
            <ac:spMk id="22" creationId="{E6C8E6EB-4C59-429B-97E4-72A058CFC4FB}"/>
          </ac:spMkLst>
        </pc:spChg>
        <pc:spChg chg="add">
          <ac:chgData name="Cemile ATAMAN" userId="6c4c4e1f03c7fc66" providerId="LiveId" clId="{505B862A-B262-444F-A45D-D2E45913E60A}" dt="2024-01-07T21:32:41.235" v="172" actId="26606"/>
          <ac:spMkLst>
            <pc:docMk/>
            <pc:sldMk cId="2959539309" sldId="257"/>
            <ac:spMk id="23" creationId="{B5B90362-AFCC-46A9-B41C-A257A8C5B314}"/>
          </ac:spMkLst>
        </pc:spChg>
        <pc:spChg chg="add">
          <ac:chgData name="Cemile ATAMAN" userId="6c4c4e1f03c7fc66" providerId="LiveId" clId="{505B862A-B262-444F-A45D-D2E45913E60A}" dt="2024-01-07T21:32:41.235" v="172" actId="26606"/>
          <ac:spMkLst>
            <pc:docMk/>
            <pc:sldMk cId="2959539309" sldId="257"/>
            <ac:spMk id="24" creationId="{F71EF7F1-38BA-471D-8CD4-2A9AE8E35527}"/>
          </ac:spMkLst>
        </pc:spChg>
        <pc:spChg chg="add">
          <ac:chgData name="Cemile ATAMAN" userId="6c4c4e1f03c7fc66" providerId="LiveId" clId="{505B862A-B262-444F-A45D-D2E45913E60A}" dt="2024-01-07T21:32:41.235" v="172" actId="26606"/>
          <ac:spMkLst>
            <pc:docMk/>
            <pc:sldMk cId="2959539309" sldId="257"/>
            <ac:spMk id="25" creationId="{C0524398-BFB4-4C4A-8317-83B8729F9B26}"/>
          </ac:spMkLst>
        </pc:spChg>
        <pc:spChg chg="add">
          <ac:chgData name="Cemile ATAMAN" userId="6c4c4e1f03c7fc66" providerId="LiveId" clId="{505B862A-B262-444F-A45D-D2E45913E60A}" dt="2024-01-07T21:32:41.235" v="172" actId="26606"/>
          <ac:spMkLst>
            <pc:docMk/>
            <pc:sldMk cId="2959539309" sldId="257"/>
            <ac:spMk id="26" creationId="{E08D4B6A-8113-4DFB-B82E-B60CAC8E0A50}"/>
          </ac:spMkLst>
        </pc:spChg>
        <pc:spChg chg="add">
          <ac:chgData name="Cemile ATAMAN" userId="6c4c4e1f03c7fc66" providerId="LiveId" clId="{505B862A-B262-444F-A45D-D2E45913E60A}" dt="2024-01-07T21:32:41.235" v="172" actId="26606"/>
          <ac:spMkLst>
            <pc:docMk/>
            <pc:sldMk cId="2959539309" sldId="257"/>
            <ac:spMk id="27" creationId="{9822E561-F97C-4CBB-A9A6-A6BF6317BC84}"/>
          </ac:spMkLst>
        </pc:spChg>
        <pc:picChg chg="add del">
          <ac:chgData name="Cemile ATAMAN" userId="6c4c4e1f03c7fc66" providerId="LiveId" clId="{505B862A-B262-444F-A45D-D2E45913E60A}" dt="2024-01-07T21:32:41.206" v="171" actId="26606"/>
          <ac:picMkLst>
            <pc:docMk/>
            <pc:sldMk cId="2959539309" sldId="257"/>
            <ac:picMk id="5" creationId="{522B15BA-AA4E-FF51-E2B8-130552EF5970}"/>
          </ac:picMkLst>
        </pc:picChg>
        <pc:picChg chg="add">
          <ac:chgData name="Cemile ATAMAN" userId="6c4c4e1f03c7fc66" providerId="LiveId" clId="{505B862A-B262-444F-A45D-D2E45913E60A}" dt="2024-01-07T21:32:41.235" v="172" actId="26606"/>
          <ac:picMkLst>
            <pc:docMk/>
            <pc:sldMk cId="2959539309" sldId="257"/>
            <ac:picMk id="28" creationId="{9FEA4998-851E-5835-BB9D-4B737F9D82EF}"/>
          </ac:picMkLst>
        </pc:picChg>
      </pc:sldChg>
      <pc:sldChg chg="addSp delSp modSp new del mod setBg">
        <pc:chgData name="Cemile ATAMAN" userId="6c4c4e1f03c7fc66" providerId="LiveId" clId="{505B862A-B262-444F-A45D-D2E45913E60A}" dt="2024-01-07T21:30:51.779" v="135" actId="47"/>
        <pc:sldMkLst>
          <pc:docMk/>
          <pc:sldMk cId="748619960" sldId="258"/>
        </pc:sldMkLst>
        <pc:spChg chg="mod">
          <ac:chgData name="Cemile ATAMAN" userId="6c4c4e1f03c7fc66" providerId="LiveId" clId="{505B862A-B262-444F-A45D-D2E45913E60A}" dt="2024-01-07T21:27:34.700" v="76" actId="26606"/>
          <ac:spMkLst>
            <pc:docMk/>
            <pc:sldMk cId="748619960" sldId="258"/>
            <ac:spMk id="2" creationId="{B9FEC118-3553-9F7A-8B99-34768291912C}"/>
          </ac:spMkLst>
        </pc:spChg>
        <pc:spChg chg="del">
          <ac:chgData name="Cemile ATAMAN" userId="6c4c4e1f03c7fc66" providerId="LiveId" clId="{505B862A-B262-444F-A45D-D2E45913E60A}" dt="2024-01-07T21:27:16.286" v="72" actId="931"/>
          <ac:spMkLst>
            <pc:docMk/>
            <pc:sldMk cId="748619960" sldId="258"/>
            <ac:spMk id="3" creationId="{221DA797-7D3F-E5BF-4B85-A06DC8BC74CE}"/>
          </ac:spMkLst>
        </pc:spChg>
        <pc:spChg chg="add">
          <ac:chgData name="Cemile ATAMAN" userId="6c4c4e1f03c7fc66" providerId="LiveId" clId="{505B862A-B262-444F-A45D-D2E45913E60A}" dt="2024-01-07T21:27:34.700" v="76" actId="26606"/>
          <ac:spMkLst>
            <pc:docMk/>
            <pc:sldMk cId="748619960" sldId="258"/>
            <ac:spMk id="9" creationId="{4F722068-6023-CC7F-20D0-12DE211A2473}"/>
          </ac:spMkLst>
        </pc:spChg>
        <pc:spChg chg="add">
          <ac:chgData name="Cemile ATAMAN" userId="6c4c4e1f03c7fc66" providerId="LiveId" clId="{505B862A-B262-444F-A45D-D2E45913E60A}" dt="2024-01-07T21:27:34.700" v="76" actId="26606"/>
          <ac:spMkLst>
            <pc:docMk/>
            <pc:sldMk cId="748619960" sldId="258"/>
            <ac:spMk id="12" creationId="{A8908DB7-C3A6-4FCB-9820-CEE02B398C4A}"/>
          </ac:spMkLst>
        </pc:spChg>
        <pc:spChg chg="add">
          <ac:chgData name="Cemile ATAMAN" userId="6c4c4e1f03c7fc66" providerId="LiveId" clId="{505B862A-B262-444F-A45D-D2E45913E60A}" dt="2024-01-07T21:27:34.700" v="76" actId="26606"/>
          <ac:spMkLst>
            <pc:docMk/>
            <pc:sldMk cId="748619960" sldId="258"/>
            <ac:spMk id="14" creationId="{D010E05E-9237-4321-84BB-69C0F22568EE}"/>
          </ac:spMkLst>
        </pc:spChg>
        <pc:picChg chg="add mod">
          <ac:chgData name="Cemile ATAMAN" userId="6c4c4e1f03c7fc66" providerId="LiveId" clId="{505B862A-B262-444F-A45D-D2E45913E60A}" dt="2024-01-07T21:27:34.700" v="76" actId="26606"/>
          <ac:picMkLst>
            <pc:docMk/>
            <pc:sldMk cId="748619960" sldId="258"/>
            <ac:picMk id="5" creationId="{D360D12C-DC35-A523-A80B-DAA9EBCD75AC}"/>
          </ac:picMkLst>
        </pc:picChg>
        <pc:inkChg chg="add">
          <ac:chgData name="Cemile ATAMAN" userId="6c4c4e1f03c7fc66" providerId="LiveId" clId="{505B862A-B262-444F-A45D-D2E45913E60A}" dt="2024-01-07T21:27:34.700" v="76" actId="26606"/>
          <ac:inkMkLst>
            <pc:docMk/>
            <pc:sldMk cId="748619960" sldId="258"/>
            <ac:inkMk id="16" creationId="{070477C5-0410-4E4F-97A1-F84C2465C187}"/>
          </ac:inkMkLst>
        </pc:inkChg>
      </pc:sldChg>
      <pc:sldChg chg="addSp delSp modSp new mod modTransition setBg modAnim setClrOvrMap">
        <pc:chgData name="Cemile ATAMAN" userId="6c4c4e1f03c7fc66" providerId="LiveId" clId="{505B862A-B262-444F-A45D-D2E45913E60A}" dt="2024-01-07T21:58:21.610" v="1408" actId="26606"/>
        <pc:sldMkLst>
          <pc:docMk/>
          <pc:sldMk cId="1390329819" sldId="258"/>
        </pc:sldMkLst>
        <pc:spChg chg="mod">
          <ac:chgData name="Cemile ATAMAN" userId="6c4c4e1f03c7fc66" providerId="LiveId" clId="{505B862A-B262-444F-A45D-D2E45913E60A}" dt="2024-01-07T21:58:21.610" v="1408" actId="26606"/>
          <ac:spMkLst>
            <pc:docMk/>
            <pc:sldMk cId="1390329819" sldId="258"/>
            <ac:spMk id="2" creationId="{6278B322-CEA5-B13C-0809-B3971F04EC04}"/>
          </ac:spMkLst>
        </pc:spChg>
        <pc:spChg chg="del">
          <ac:chgData name="Cemile ATAMAN" userId="6c4c4e1f03c7fc66" providerId="LiveId" clId="{505B862A-B262-444F-A45D-D2E45913E60A}" dt="2024-01-07T21:33:39.672" v="193" actId="26606"/>
          <ac:spMkLst>
            <pc:docMk/>
            <pc:sldMk cId="1390329819" sldId="258"/>
            <ac:spMk id="3" creationId="{DCF102F0-FF55-A993-F618-FB81E1F41AF6}"/>
          </ac:spMkLst>
        </pc:spChg>
        <pc:spChg chg="add del">
          <ac:chgData name="Cemile ATAMAN" userId="6c4c4e1f03c7fc66" providerId="LiveId" clId="{505B862A-B262-444F-A45D-D2E45913E60A}" dt="2024-01-07T21:58:21.610" v="1408" actId="26606"/>
          <ac:spMkLst>
            <pc:docMk/>
            <pc:sldMk cId="1390329819" sldId="258"/>
            <ac:spMk id="9" creationId="{E6C8E6EB-4C59-429B-97E4-72A058CFC4FB}"/>
          </ac:spMkLst>
        </pc:spChg>
        <pc:spChg chg="add del">
          <ac:chgData name="Cemile ATAMAN" userId="6c4c4e1f03c7fc66" providerId="LiveId" clId="{505B862A-B262-444F-A45D-D2E45913E60A}" dt="2024-01-07T21:58:21.610" v="1408" actId="26606"/>
          <ac:spMkLst>
            <pc:docMk/>
            <pc:sldMk cId="1390329819" sldId="258"/>
            <ac:spMk id="11" creationId="{B5B90362-AFCC-46A9-B41C-A257A8C5B314}"/>
          </ac:spMkLst>
        </pc:spChg>
        <pc:spChg chg="add del">
          <ac:chgData name="Cemile ATAMAN" userId="6c4c4e1f03c7fc66" providerId="LiveId" clId="{505B862A-B262-444F-A45D-D2E45913E60A}" dt="2024-01-07T21:58:21.610" v="1408" actId="26606"/>
          <ac:spMkLst>
            <pc:docMk/>
            <pc:sldMk cId="1390329819" sldId="258"/>
            <ac:spMk id="13" creationId="{F71EF7F1-38BA-471D-8CD4-2A9AE8E35527}"/>
          </ac:spMkLst>
        </pc:spChg>
        <pc:spChg chg="add del">
          <ac:chgData name="Cemile ATAMAN" userId="6c4c4e1f03c7fc66" providerId="LiveId" clId="{505B862A-B262-444F-A45D-D2E45913E60A}" dt="2024-01-07T21:58:21.610" v="1408" actId="26606"/>
          <ac:spMkLst>
            <pc:docMk/>
            <pc:sldMk cId="1390329819" sldId="258"/>
            <ac:spMk id="15" creationId="{C0524398-BFB4-4C4A-8317-83B8729F9B26}"/>
          </ac:spMkLst>
        </pc:spChg>
        <pc:spChg chg="add del">
          <ac:chgData name="Cemile ATAMAN" userId="6c4c4e1f03c7fc66" providerId="LiveId" clId="{505B862A-B262-444F-A45D-D2E45913E60A}" dt="2024-01-07T21:58:21.610" v="1408" actId="26606"/>
          <ac:spMkLst>
            <pc:docMk/>
            <pc:sldMk cId="1390329819" sldId="258"/>
            <ac:spMk id="17" creationId="{007891EC-4501-44ED-A8C8-B11B6DB767AB}"/>
          </ac:spMkLst>
        </pc:spChg>
        <pc:spChg chg="add del">
          <ac:chgData name="Cemile ATAMAN" userId="6c4c4e1f03c7fc66" providerId="LiveId" clId="{505B862A-B262-444F-A45D-D2E45913E60A}" dt="2024-01-07T21:58:21.589" v="1407" actId="26606"/>
          <ac:spMkLst>
            <pc:docMk/>
            <pc:sldMk cId="1390329819" sldId="258"/>
            <ac:spMk id="24" creationId="{E6C8E6EB-4C59-429B-97E4-72A058CFC4FB}"/>
          </ac:spMkLst>
        </pc:spChg>
        <pc:spChg chg="add del">
          <ac:chgData name="Cemile ATAMAN" userId="6c4c4e1f03c7fc66" providerId="LiveId" clId="{505B862A-B262-444F-A45D-D2E45913E60A}" dt="2024-01-07T21:58:21.589" v="1407" actId="26606"/>
          <ac:spMkLst>
            <pc:docMk/>
            <pc:sldMk cId="1390329819" sldId="258"/>
            <ac:spMk id="26" creationId="{B5B90362-AFCC-46A9-B41C-A257A8C5B314}"/>
          </ac:spMkLst>
        </pc:spChg>
        <pc:spChg chg="add del">
          <ac:chgData name="Cemile ATAMAN" userId="6c4c4e1f03c7fc66" providerId="LiveId" clId="{505B862A-B262-444F-A45D-D2E45913E60A}" dt="2024-01-07T21:58:21.589" v="1407" actId="26606"/>
          <ac:spMkLst>
            <pc:docMk/>
            <pc:sldMk cId="1390329819" sldId="258"/>
            <ac:spMk id="28" creationId="{F71EF7F1-38BA-471D-8CD4-2A9AE8E35527}"/>
          </ac:spMkLst>
        </pc:spChg>
        <pc:spChg chg="add del">
          <ac:chgData name="Cemile ATAMAN" userId="6c4c4e1f03c7fc66" providerId="LiveId" clId="{505B862A-B262-444F-A45D-D2E45913E60A}" dt="2024-01-07T21:58:21.589" v="1407" actId="26606"/>
          <ac:spMkLst>
            <pc:docMk/>
            <pc:sldMk cId="1390329819" sldId="258"/>
            <ac:spMk id="30" creationId="{C0524398-BFB4-4C4A-8317-83B8729F9B26}"/>
          </ac:spMkLst>
        </pc:spChg>
        <pc:spChg chg="add del">
          <ac:chgData name="Cemile ATAMAN" userId="6c4c4e1f03c7fc66" providerId="LiveId" clId="{505B862A-B262-444F-A45D-D2E45913E60A}" dt="2024-01-07T21:58:21.589" v="1407" actId="26606"/>
          <ac:spMkLst>
            <pc:docMk/>
            <pc:sldMk cId="1390329819" sldId="258"/>
            <ac:spMk id="32" creationId="{E08D4B6A-8113-4DFB-B82E-B60CAC8E0A50}"/>
          </ac:spMkLst>
        </pc:spChg>
        <pc:spChg chg="add del">
          <ac:chgData name="Cemile ATAMAN" userId="6c4c4e1f03c7fc66" providerId="LiveId" clId="{505B862A-B262-444F-A45D-D2E45913E60A}" dt="2024-01-07T21:58:21.589" v="1407" actId="26606"/>
          <ac:spMkLst>
            <pc:docMk/>
            <pc:sldMk cId="1390329819" sldId="258"/>
            <ac:spMk id="34" creationId="{9822E561-F97C-4CBB-A9A6-A6BF6317BC84}"/>
          </ac:spMkLst>
        </pc:spChg>
        <pc:spChg chg="add del">
          <ac:chgData name="Cemile ATAMAN" userId="6c4c4e1f03c7fc66" providerId="LiveId" clId="{505B862A-B262-444F-A45D-D2E45913E60A}" dt="2024-01-07T21:58:21.589" v="1407" actId="26606"/>
          <ac:spMkLst>
            <pc:docMk/>
            <pc:sldMk cId="1390329819" sldId="258"/>
            <ac:spMk id="36" creationId="{B01B0E58-A5C8-4CDA-A2E0-35DF94E59857}"/>
          </ac:spMkLst>
        </pc:spChg>
        <pc:spChg chg="add">
          <ac:chgData name="Cemile ATAMAN" userId="6c4c4e1f03c7fc66" providerId="LiveId" clId="{505B862A-B262-444F-A45D-D2E45913E60A}" dt="2024-01-07T21:58:21.610" v="1408" actId="26606"/>
          <ac:spMkLst>
            <pc:docMk/>
            <pc:sldMk cId="1390329819" sldId="258"/>
            <ac:spMk id="38" creationId="{E6C8E6EB-4C59-429B-97E4-72A058CFC4FB}"/>
          </ac:spMkLst>
        </pc:spChg>
        <pc:spChg chg="add">
          <ac:chgData name="Cemile ATAMAN" userId="6c4c4e1f03c7fc66" providerId="LiveId" clId="{505B862A-B262-444F-A45D-D2E45913E60A}" dt="2024-01-07T21:58:21.610" v="1408" actId="26606"/>
          <ac:spMkLst>
            <pc:docMk/>
            <pc:sldMk cId="1390329819" sldId="258"/>
            <ac:spMk id="39" creationId="{B5B90362-AFCC-46A9-B41C-A257A8C5B314}"/>
          </ac:spMkLst>
        </pc:spChg>
        <pc:spChg chg="add">
          <ac:chgData name="Cemile ATAMAN" userId="6c4c4e1f03c7fc66" providerId="LiveId" clId="{505B862A-B262-444F-A45D-D2E45913E60A}" dt="2024-01-07T21:58:21.610" v="1408" actId="26606"/>
          <ac:spMkLst>
            <pc:docMk/>
            <pc:sldMk cId="1390329819" sldId="258"/>
            <ac:spMk id="40" creationId="{F71EF7F1-38BA-471D-8CD4-2A9AE8E35527}"/>
          </ac:spMkLst>
        </pc:spChg>
        <pc:spChg chg="add">
          <ac:chgData name="Cemile ATAMAN" userId="6c4c4e1f03c7fc66" providerId="LiveId" clId="{505B862A-B262-444F-A45D-D2E45913E60A}" dt="2024-01-07T21:58:21.610" v="1408" actId="26606"/>
          <ac:spMkLst>
            <pc:docMk/>
            <pc:sldMk cId="1390329819" sldId="258"/>
            <ac:spMk id="41" creationId="{C0524398-BFB4-4C4A-8317-83B8729F9B26}"/>
          </ac:spMkLst>
        </pc:spChg>
        <pc:spChg chg="add">
          <ac:chgData name="Cemile ATAMAN" userId="6c4c4e1f03c7fc66" providerId="LiveId" clId="{505B862A-B262-444F-A45D-D2E45913E60A}" dt="2024-01-07T21:58:21.610" v="1408" actId="26606"/>
          <ac:spMkLst>
            <pc:docMk/>
            <pc:sldMk cId="1390329819" sldId="258"/>
            <ac:spMk id="42" creationId="{007891EC-4501-44ED-A8C8-B11B6DB767AB}"/>
          </ac:spMkLst>
        </pc:spChg>
        <pc:picChg chg="add mod ord">
          <ac:chgData name="Cemile ATAMAN" userId="6c4c4e1f03c7fc66" providerId="LiveId" clId="{505B862A-B262-444F-A45D-D2E45913E60A}" dt="2024-01-07T21:58:21.610" v="1408" actId="26606"/>
          <ac:picMkLst>
            <pc:docMk/>
            <pc:sldMk cId="1390329819" sldId="258"/>
            <ac:picMk id="5" creationId="{CABF18F4-B1A6-EA2D-220D-CC2CAA5FF127}"/>
          </ac:picMkLst>
        </pc:picChg>
        <pc:cxnChg chg="add del">
          <ac:chgData name="Cemile ATAMAN" userId="6c4c4e1f03c7fc66" providerId="LiveId" clId="{505B862A-B262-444F-A45D-D2E45913E60A}" dt="2024-01-07T21:58:21.610" v="1408" actId="26606"/>
          <ac:cxnSpMkLst>
            <pc:docMk/>
            <pc:sldMk cId="1390329819" sldId="258"/>
            <ac:cxnSpMk id="19" creationId="{34E5597F-CE67-4085-9548-E6A8036DA3BB}"/>
          </ac:cxnSpMkLst>
        </pc:cxnChg>
        <pc:cxnChg chg="add">
          <ac:chgData name="Cemile ATAMAN" userId="6c4c4e1f03c7fc66" providerId="LiveId" clId="{505B862A-B262-444F-A45D-D2E45913E60A}" dt="2024-01-07T21:58:21.610" v="1408" actId="26606"/>
          <ac:cxnSpMkLst>
            <pc:docMk/>
            <pc:sldMk cId="1390329819" sldId="258"/>
            <ac:cxnSpMk id="43" creationId="{34E5597F-CE67-4085-9548-E6A8036DA3BB}"/>
          </ac:cxnSpMkLst>
        </pc:cxnChg>
      </pc:sldChg>
      <pc:sldChg chg="addSp modSp new mod modTransition setBg setClrOvrMap">
        <pc:chgData name="Cemile ATAMAN" userId="6c4c4e1f03c7fc66" providerId="LiveId" clId="{505B862A-B262-444F-A45D-D2E45913E60A}" dt="2024-01-07T22:09:40.720" v="1607"/>
        <pc:sldMkLst>
          <pc:docMk/>
          <pc:sldMk cId="1741662581" sldId="259"/>
        </pc:sldMkLst>
        <pc:spChg chg="mod">
          <ac:chgData name="Cemile ATAMAN" userId="6c4c4e1f03c7fc66" providerId="LiveId" clId="{505B862A-B262-444F-A45D-D2E45913E60A}" dt="2024-01-07T22:06:06.623" v="1497" actId="26606"/>
          <ac:spMkLst>
            <pc:docMk/>
            <pc:sldMk cId="1741662581" sldId="259"/>
            <ac:spMk id="2" creationId="{1B9B26E5-94CE-D5C8-41AC-E0E2B400B182}"/>
          </ac:spMkLst>
        </pc:spChg>
        <pc:spChg chg="mod">
          <ac:chgData name="Cemile ATAMAN" userId="6c4c4e1f03c7fc66" providerId="LiveId" clId="{505B862A-B262-444F-A45D-D2E45913E60A}" dt="2024-01-07T22:06:06.623" v="1497" actId="26606"/>
          <ac:spMkLst>
            <pc:docMk/>
            <pc:sldMk cId="1741662581" sldId="259"/>
            <ac:spMk id="3" creationId="{61E85445-684A-A615-7995-A1225281C54C}"/>
          </ac:spMkLst>
        </pc:spChg>
        <pc:spChg chg="add">
          <ac:chgData name="Cemile ATAMAN" userId="6c4c4e1f03c7fc66" providerId="LiveId" clId="{505B862A-B262-444F-A45D-D2E45913E60A}" dt="2024-01-07T22:06:06.623" v="1497" actId="26606"/>
          <ac:spMkLst>
            <pc:docMk/>
            <pc:sldMk cId="1741662581" sldId="259"/>
            <ac:spMk id="9" creationId="{B8DD2392-397B-48BF-BEFA-EA1FB881CA85}"/>
          </ac:spMkLst>
        </pc:spChg>
        <pc:picChg chg="add">
          <ac:chgData name="Cemile ATAMAN" userId="6c4c4e1f03c7fc66" providerId="LiveId" clId="{505B862A-B262-444F-A45D-D2E45913E60A}" dt="2024-01-07T22:06:06.623" v="1497" actId="26606"/>
          <ac:picMkLst>
            <pc:docMk/>
            <pc:sldMk cId="1741662581" sldId="259"/>
            <ac:picMk id="5" creationId="{C5EB16C1-B50B-BC94-1BEF-70D694EE04CB}"/>
          </ac:picMkLst>
        </pc:picChg>
      </pc:sldChg>
      <pc:sldChg chg="addSp delSp modSp new del mod">
        <pc:chgData name="Cemile ATAMAN" userId="6c4c4e1f03c7fc66" providerId="LiveId" clId="{505B862A-B262-444F-A45D-D2E45913E60A}" dt="2024-01-07T21:30:45.600" v="131" actId="47"/>
        <pc:sldMkLst>
          <pc:docMk/>
          <pc:sldMk cId="1777472524" sldId="259"/>
        </pc:sldMkLst>
        <pc:spChg chg="mod">
          <ac:chgData name="Cemile ATAMAN" userId="6c4c4e1f03c7fc66" providerId="LiveId" clId="{505B862A-B262-444F-A45D-D2E45913E60A}" dt="2024-01-07T21:28:33.747" v="104" actId="20577"/>
          <ac:spMkLst>
            <pc:docMk/>
            <pc:sldMk cId="1777472524" sldId="259"/>
            <ac:spMk id="2" creationId="{49382917-12A1-7450-E618-3A88FB798380}"/>
          </ac:spMkLst>
        </pc:spChg>
        <pc:spChg chg="del">
          <ac:chgData name="Cemile ATAMAN" userId="6c4c4e1f03c7fc66" providerId="LiveId" clId="{505B862A-B262-444F-A45D-D2E45913E60A}" dt="2024-01-07T21:28:13.247" v="79" actId="931"/>
          <ac:spMkLst>
            <pc:docMk/>
            <pc:sldMk cId="1777472524" sldId="259"/>
            <ac:spMk id="3" creationId="{132423C5-CDF0-967D-0EC8-906864F1C7C4}"/>
          </ac:spMkLst>
        </pc:spChg>
        <pc:spChg chg="add del mod">
          <ac:chgData name="Cemile ATAMAN" userId="6c4c4e1f03c7fc66" providerId="LiveId" clId="{505B862A-B262-444F-A45D-D2E45913E60A}" dt="2024-01-07T21:30:13.888" v="106" actId="931"/>
          <ac:spMkLst>
            <pc:docMk/>
            <pc:sldMk cId="1777472524" sldId="259"/>
            <ac:spMk id="7" creationId="{50FB27E6-5710-F4D8-35EA-2DC4813B391D}"/>
          </ac:spMkLst>
        </pc:spChg>
        <pc:spChg chg="add mod">
          <ac:chgData name="Cemile ATAMAN" userId="6c4c4e1f03c7fc66" providerId="LiveId" clId="{505B862A-B262-444F-A45D-D2E45913E60A}" dt="2024-01-07T21:30:42.202" v="130" actId="20577"/>
          <ac:spMkLst>
            <pc:docMk/>
            <pc:sldMk cId="1777472524" sldId="259"/>
            <ac:spMk id="11" creationId="{44149D9B-1CA6-B567-3FE6-F0AE496B89DF}"/>
          </ac:spMkLst>
        </pc:spChg>
        <pc:picChg chg="add del mod">
          <ac:chgData name="Cemile ATAMAN" userId="6c4c4e1f03c7fc66" providerId="LiveId" clId="{505B862A-B262-444F-A45D-D2E45913E60A}" dt="2024-01-07T21:29:13.595" v="105" actId="478"/>
          <ac:picMkLst>
            <pc:docMk/>
            <pc:sldMk cId="1777472524" sldId="259"/>
            <ac:picMk id="5" creationId="{91175FB7-CD90-4974-1628-062C107BAF1E}"/>
          </ac:picMkLst>
        </pc:picChg>
        <pc:picChg chg="add del mod">
          <ac:chgData name="Cemile ATAMAN" userId="6c4c4e1f03c7fc66" providerId="LiveId" clId="{505B862A-B262-444F-A45D-D2E45913E60A}" dt="2024-01-07T21:30:27.805" v="109" actId="478"/>
          <ac:picMkLst>
            <pc:docMk/>
            <pc:sldMk cId="1777472524" sldId="259"/>
            <ac:picMk id="9" creationId="{5062DB94-E2B0-9057-CE00-4D276239A71F}"/>
          </ac:picMkLst>
        </pc:picChg>
      </pc:sldChg>
      <pc:sldChg chg="new del">
        <pc:chgData name="Cemile ATAMAN" userId="6c4c4e1f03c7fc66" providerId="LiveId" clId="{505B862A-B262-444F-A45D-D2E45913E60A}" dt="2024-01-07T21:30:46.997" v="132" actId="47"/>
        <pc:sldMkLst>
          <pc:docMk/>
          <pc:sldMk cId="2582780833" sldId="260"/>
        </pc:sldMkLst>
      </pc:sldChg>
      <pc:sldChg chg="addSp delSp modSp new mod ord modTransition setBg">
        <pc:chgData name="Cemile ATAMAN" userId="6c4c4e1f03c7fc66" providerId="LiveId" clId="{505B862A-B262-444F-A45D-D2E45913E60A}" dt="2024-01-07T22:09:25.797" v="1604"/>
        <pc:sldMkLst>
          <pc:docMk/>
          <pc:sldMk cId="3732580687" sldId="260"/>
        </pc:sldMkLst>
        <pc:spChg chg="mod">
          <ac:chgData name="Cemile ATAMAN" userId="6c4c4e1f03c7fc66" providerId="LiveId" clId="{505B862A-B262-444F-A45D-D2E45913E60A}" dt="2024-01-07T21:46:15.197" v="1015" actId="26606"/>
          <ac:spMkLst>
            <pc:docMk/>
            <pc:sldMk cId="3732580687" sldId="260"/>
            <ac:spMk id="2" creationId="{665C9BEE-7154-FFD3-110A-EDA0C29C86AB}"/>
          </ac:spMkLst>
        </pc:spChg>
        <pc:spChg chg="del">
          <ac:chgData name="Cemile ATAMAN" userId="6c4c4e1f03c7fc66" providerId="LiveId" clId="{505B862A-B262-444F-A45D-D2E45913E60A}" dt="2024-01-07T21:40:46.239" v="784" actId="931"/>
          <ac:spMkLst>
            <pc:docMk/>
            <pc:sldMk cId="3732580687" sldId="260"/>
            <ac:spMk id="3" creationId="{19B61482-0E63-5263-95BB-B8E650FD6812}"/>
          </ac:spMkLst>
        </pc:spChg>
        <pc:spChg chg="add mod">
          <ac:chgData name="Cemile ATAMAN" userId="6c4c4e1f03c7fc66" providerId="LiveId" clId="{505B862A-B262-444F-A45D-D2E45913E60A}" dt="2024-01-07T21:46:15.197" v="1015" actId="26606"/>
          <ac:spMkLst>
            <pc:docMk/>
            <pc:sldMk cId="3732580687" sldId="260"/>
            <ac:spMk id="7" creationId="{79EFFF97-8AA6-D573-2E94-BA2B25BC2D0E}"/>
          </ac:spMkLst>
        </pc:spChg>
        <pc:spChg chg="add">
          <ac:chgData name="Cemile ATAMAN" userId="6c4c4e1f03c7fc66" providerId="LiveId" clId="{505B862A-B262-444F-A45D-D2E45913E60A}" dt="2024-01-07T21:46:15.197" v="1015" actId="26606"/>
          <ac:spMkLst>
            <pc:docMk/>
            <pc:sldMk cId="3732580687" sldId="260"/>
            <ac:spMk id="13" creationId="{9831CBB7-4817-4B54-A7F9-0AE2D0C47870}"/>
          </ac:spMkLst>
        </pc:spChg>
        <pc:spChg chg="add">
          <ac:chgData name="Cemile ATAMAN" userId="6c4c4e1f03c7fc66" providerId="LiveId" clId="{505B862A-B262-444F-A45D-D2E45913E60A}" dt="2024-01-07T21:46:15.197" v="1015" actId="26606"/>
          <ac:spMkLst>
            <pc:docMk/>
            <pc:sldMk cId="3732580687" sldId="260"/>
            <ac:spMk id="15" creationId="{96BC321D-B05F-4857-8880-97F61B9B7858}"/>
          </ac:spMkLst>
        </pc:spChg>
        <pc:picChg chg="add del mod">
          <ac:chgData name="Cemile ATAMAN" userId="6c4c4e1f03c7fc66" providerId="LiveId" clId="{505B862A-B262-444F-A45D-D2E45913E60A}" dt="2024-01-07T21:41:05.647" v="804" actId="478"/>
          <ac:picMkLst>
            <pc:docMk/>
            <pc:sldMk cId="3732580687" sldId="260"/>
            <ac:picMk id="5" creationId="{1400933D-B0FD-F910-D2DD-B0AAC9D81FE8}"/>
          </ac:picMkLst>
        </pc:picChg>
        <pc:picChg chg="add">
          <ac:chgData name="Cemile ATAMAN" userId="6c4c4e1f03c7fc66" providerId="LiveId" clId="{505B862A-B262-444F-A45D-D2E45913E60A}" dt="2024-01-07T21:46:15.197" v="1015" actId="26606"/>
          <ac:picMkLst>
            <pc:docMk/>
            <pc:sldMk cId="3732580687" sldId="260"/>
            <ac:picMk id="9" creationId="{23D77EDC-3E93-DF3D-27C5-D6602959A0D6}"/>
          </ac:picMkLst>
        </pc:picChg>
      </pc:sldChg>
      <pc:sldChg chg="addSp delSp modSp new mod modTransition setBg setClrOvrMap">
        <pc:chgData name="Cemile ATAMAN" userId="6c4c4e1f03c7fc66" providerId="LiveId" clId="{505B862A-B262-444F-A45D-D2E45913E60A}" dt="2024-01-08T06:34:50.034" v="1622" actId="20577"/>
        <pc:sldMkLst>
          <pc:docMk/>
          <pc:sldMk cId="1605181498" sldId="261"/>
        </pc:sldMkLst>
        <pc:spChg chg="mod">
          <ac:chgData name="Cemile ATAMAN" userId="6c4c4e1f03c7fc66" providerId="LiveId" clId="{505B862A-B262-444F-A45D-D2E45913E60A}" dt="2024-01-07T22:06:12.910" v="1498" actId="26606"/>
          <ac:spMkLst>
            <pc:docMk/>
            <pc:sldMk cId="1605181498" sldId="261"/>
            <ac:spMk id="2" creationId="{3F2BD205-C021-EF62-C1D8-230BEFAE559C}"/>
          </ac:spMkLst>
        </pc:spChg>
        <pc:spChg chg="del">
          <ac:chgData name="Cemile ATAMAN" userId="6c4c4e1f03c7fc66" providerId="LiveId" clId="{505B862A-B262-444F-A45D-D2E45913E60A}" dt="2024-01-07T21:48:53.146" v="1023" actId="931"/>
          <ac:spMkLst>
            <pc:docMk/>
            <pc:sldMk cId="1605181498" sldId="261"/>
            <ac:spMk id="3" creationId="{06C57402-00A3-5399-CCB8-455A84BA8F4D}"/>
          </ac:spMkLst>
        </pc:spChg>
        <pc:spChg chg="add mod">
          <ac:chgData name="Cemile ATAMAN" userId="6c4c4e1f03c7fc66" providerId="LiveId" clId="{505B862A-B262-444F-A45D-D2E45913E60A}" dt="2024-01-08T06:34:50.034" v="1622" actId="20577"/>
          <ac:spMkLst>
            <pc:docMk/>
            <pc:sldMk cId="1605181498" sldId="261"/>
            <ac:spMk id="7" creationId="{FFF9E83C-F07A-4220-C856-8F34ACE37B89}"/>
          </ac:spMkLst>
        </pc:spChg>
        <pc:spChg chg="add">
          <ac:chgData name="Cemile ATAMAN" userId="6c4c4e1f03c7fc66" providerId="LiveId" clId="{505B862A-B262-444F-A45D-D2E45913E60A}" dt="2024-01-07T22:06:12.910" v="1498" actId="26606"/>
          <ac:spMkLst>
            <pc:docMk/>
            <pc:sldMk cId="1605181498" sldId="261"/>
            <ac:spMk id="14" creationId="{BFABBCE0-E08C-4BBE-9FD2-E2B253D4D5F2}"/>
          </ac:spMkLst>
        </pc:spChg>
        <pc:spChg chg="add">
          <ac:chgData name="Cemile ATAMAN" userId="6c4c4e1f03c7fc66" providerId="LiveId" clId="{505B862A-B262-444F-A45D-D2E45913E60A}" dt="2024-01-07T22:06:12.910" v="1498" actId="26606"/>
          <ac:spMkLst>
            <pc:docMk/>
            <pc:sldMk cId="1605181498" sldId="261"/>
            <ac:spMk id="16" creationId="{FF426BAC-43D6-468E-B6FF-167034D5CE43}"/>
          </ac:spMkLst>
        </pc:spChg>
        <pc:spChg chg="add">
          <ac:chgData name="Cemile ATAMAN" userId="6c4c4e1f03c7fc66" providerId="LiveId" clId="{505B862A-B262-444F-A45D-D2E45913E60A}" dt="2024-01-07T22:06:12.910" v="1498" actId="26606"/>
          <ac:spMkLst>
            <pc:docMk/>
            <pc:sldMk cId="1605181498" sldId="261"/>
            <ac:spMk id="18" creationId="{FB02D80E-5995-4C54-8387-5893C2C89473}"/>
          </ac:spMkLst>
        </pc:spChg>
        <pc:spChg chg="add">
          <ac:chgData name="Cemile ATAMAN" userId="6c4c4e1f03c7fc66" providerId="LiveId" clId="{505B862A-B262-444F-A45D-D2E45913E60A}" dt="2024-01-07T22:06:12.910" v="1498" actId="26606"/>
          <ac:spMkLst>
            <pc:docMk/>
            <pc:sldMk cId="1605181498" sldId="261"/>
            <ac:spMk id="20" creationId="{896083C8-1401-4950-AF56-E2FAFE42D656}"/>
          </ac:spMkLst>
        </pc:spChg>
        <pc:picChg chg="add del mod">
          <ac:chgData name="Cemile ATAMAN" userId="6c4c4e1f03c7fc66" providerId="LiveId" clId="{505B862A-B262-444F-A45D-D2E45913E60A}" dt="2024-01-07T21:49:31.074" v="1050" actId="478"/>
          <ac:picMkLst>
            <pc:docMk/>
            <pc:sldMk cId="1605181498" sldId="261"/>
            <ac:picMk id="5" creationId="{0102BDD4-DEC4-6ED9-EE7A-19960E0F260D}"/>
          </ac:picMkLst>
        </pc:picChg>
        <pc:picChg chg="add mod">
          <ac:chgData name="Cemile ATAMAN" userId="6c4c4e1f03c7fc66" providerId="LiveId" clId="{505B862A-B262-444F-A45D-D2E45913E60A}" dt="2024-01-07T22:06:12.910" v="1498" actId="26606"/>
          <ac:picMkLst>
            <pc:docMk/>
            <pc:sldMk cId="1605181498" sldId="261"/>
            <ac:picMk id="9" creationId="{9BD5FC09-AD47-0727-4387-B2E0554FC944}"/>
          </ac:picMkLst>
        </pc:picChg>
      </pc:sldChg>
      <pc:sldChg chg="addSp delSp modSp new mod modTransition setBg">
        <pc:chgData name="Cemile ATAMAN" userId="6c4c4e1f03c7fc66" providerId="LiveId" clId="{505B862A-B262-444F-A45D-D2E45913E60A}" dt="2024-01-07T22:11:36.794" v="1621"/>
        <pc:sldMkLst>
          <pc:docMk/>
          <pc:sldMk cId="3894390553" sldId="262"/>
        </pc:sldMkLst>
        <pc:spChg chg="del">
          <ac:chgData name="Cemile ATAMAN" userId="6c4c4e1f03c7fc66" providerId="LiveId" clId="{505B862A-B262-444F-A45D-D2E45913E60A}" dt="2024-01-07T21:53:44.897" v="1359" actId="478"/>
          <ac:spMkLst>
            <pc:docMk/>
            <pc:sldMk cId="3894390553" sldId="262"/>
            <ac:spMk id="2" creationId="{01744D09-B37B-7EF7-CF07-40CEEC35774D}"/>
          </ac:spMkLst>
        </pc:spChg>
        <pc:spChg chg="del">
          <ac:chgData name="Cemile ATAMAN" userId="6c4c4e1f03c7fc66" providerId="LiveId" clId="{505B862A-B262-444F-A45D-D2E45913E60A}" dt="2024-01-07T21:53:22.737" v="1356" actId="931"/>
          <ac:spMkLst>
            <pc:docMk/>
            <pc:sldMk cId="3894390553" sldId="262"/>
            <ac:spMk id="3" creationId="{98DD4C9F-55C5-A23F-5641-ECB0FA7E515D}"/>
          </ac:spMkLst>
        </pc:spChg>
        <pc:spChg chg="add del">
          <ac:chgData name="Cemile ATAMAN" userId="6c4c4e1f03c7fc66" providerId="LiveId" clId="{505B862A-B262-444F-A45D-D2E45913E60A}" dt="2024-01-07T21:53:57.519" v="1363" actId="26606"/>
          <ac:spMkLst>
            <pc:docMk/>
            <pc:sldMk cId="3894390553" sldId="262"/>
            <ac:spMk id="10" creationId="{1DDC3EF6-2EA5-44B3-94C7-9DDA67A127D0}"/>
          </ac:spMkLst>
        </pc:spChg>
        <pc:spChg chg="add del">
          <ac:chgData name="Cemile ATAMAN" userId="6c4c4e1f03c7fc66" providerId="LiveId" clId="{505B862A-B262-444F-A45D-D2E45913E60A}" dt="2024-01-07T21:53:57.519" v="1363" actId="26606"/>
          <ac:spMkLst>
            <pc:docMk/>
            <pc:sldMk cId="3894390553" sldId="262"/>
            <ac:spMk id="12" creationId="{87925A9A-E9FA-496E-9C09-7C2845E0062B}"/>
          </ac:spMkLst>
        </pc:spChg>
        <pc:spChg chg="add del">
          <ac:chgData name="Cemile ATAMAN" userId="6c4c4e1f03c7fc66" providerId="LiveId" clId="{505B862A-B262-444F-A45D-D2E45913E60A}" dt="2024-01-07T21:53:57.519" v="1363" actId="26606"/>
          <ac:spMkLst>
            <pc:docMk/>
            <pc:sldMk cId="3894390553" sldId="262"/>
            <ac:spMk id="14" creationId="{2073ABB4-E164-4CBF-ADFF-25552BB7913B}"/>
          </ac:spMkLst>
        </pc:spChg>
        <pc:spChg chg="add del">
          <ac:chgData name="Cemile ATAMAN" userId="6c4c4e1f03c7fc66" providerId="LiveId" clId="{505B862A-B262-444F-A45D-D2E45913E60A}" dt="2024-01-07T21:53:57.519" v="1363" actId="26606"/>
          <ac:spMkLst>
            <pc:docMk/>
            <pc:sldMk cId="3894390553" sldId="262"/>
            <ac:spMk id="16" creationId="{1259A422-0023-4292-8200-E080556F30F9}"/>
          </ac:spMkLst>
        </pc:spChg>
        <pc:spChg chg="add del">
          <ac:chgData name="Cemile ATAMAN" userId="6c4c4e1f03c7fc66" providerId="LiveId" clId="{505B862A-B262-444F-A45D-D2E45913E60A}" dt="2024-01-07T21:53:57.519" v="1363" actId="26606"/>
          <ac:spMkLst>
            <pc:docMk/>
            <pc:sldMk cId="3894390553" sldId="262"/>
            <ac:spMk id="18" creationId="{A2413CA5-4739-4BC9-8BB3-B0A4928D314F}"/>
          </ac:spMkLst>
        </pc:spChg>
        <pc:spChg chg="add del">
          <ac:chgData name="Cemile ATAMAN" userId="6c4c4e1f03c7fc66" providerId="LiveId" clId="{505B862A-B262-444F-A45D-D2E45913E60A}" dt="2024-01-07T21:54:04.669" v="1365" actId="26606"/>
          <ac:spMkLst>
            <pc:docMk/>
            <pc:sldMk cId="3894390553" sldId="262"/>
            <ac:spMk id="20" creationId="{C05729A4-6F0F-4423-AD0C-EF27345E6187}"/>
          </ac:spMkLst>
        </pc:spChg>
        <pc:spChg chg="add del">
          <ac:chgData name="Cemile ATAMAN" userId="6c4c4e1f03c7fc66" providerId="LiveId" clId="{505B862A-B262-444F-A45D-D2E45913E60A}" dt="2024-01-07T21:54:04.669" v="1365" actId="26606"/>
          <ac:spMkLst>
            <pc:docMk/>
            <pc:sldMk cId="3894390553" sldId="262"/>
            <ac:spMk id="21" creationId="{204CB79E-F775-42E6-994C-D5FA8C176B65}"/>
          </ac:spMkLst>
        </pc:spChg>
        <pc:spChg chg="add del">
          <ac:chgData name="Cemile ATAMAN" userId="6c4c4e1f03c7fc66" providerId="LiveId" clId="{505B862A-B262-444F-A45D-D2E45913E60A}" dt="2024-01-07T21:54:04.669" v="1365" actId="26606"/>
          <ac:spMkLst>
            <pc:docMk/>
            <pc:sldMk cId="3894390553" sldId="262"/>
            <ac:spMk id="22" creationId="{3AAB5B94-95EF-4963-859C-1FA406D62CA2}"/>
          </ac:spMkLst>
        </pc:spChg>
        <pc:spChg chg="add del">
          <ac:chgData name="Cemile ATAMAN" userId="6c4c4e1f03c7fc66" providerId="LiveId" clId="{505B862A-B262-444F-A45D-D2E45913E60A}" dt="2024-01-07T22:05:27.881" v="1493" actId="26606"/>
          <ac:spMkLst>
            <pc:docMk/>
            <pc:sldMk cId="3894390553" sldId="262"/>
            <ac:spMk id="24" creationId="{1DDC3EF6-2EA5-44B3-94C7-9DDA67A127D0}"/>
          </ac:spMkLst>
        </pc:spChg>
        <pc:spChg chg="add del">
          <ac:chgData name="Cemile ATAMAN" userId="6c4c4e1f03c7fc66" providerId="LiveId" clId="{505B862A-B262-444F-A45D-D2E45913E60A}" dt="2024-01-07T22:05:27.881" v="1493" actId="26606"/>
          <ac:spMkLst>
            <pc:docMk/>
            <pc:sldMk cId="3894390553" sldId="262"/>
            <ac:spMk id="25" creationId="{87925A9A-E9FA-496E-9C09-7C2845E0062B}"/>
          </ac:spMkLst>
        </pc:spChg>
        <pc:spChg chg="add del">
          <ac:chgData name="Cemile ATAMAN" userId="6c4c4e1f03c7fc66" providerId="LiveId" clId="{505B862A-B262-444F-A45D-D2E45913E60A}" dt="2024-01-07T22:05:27.881" v="1493" actId="26606"/>
          <ac:spMkLst>
            <pc:docMk/>
            <pc:sldMk cId="3894390553" sldId="262"/>
            <ac:spMk id="26" creationId="{2073ABB4-E164-4CBF-ADFF-25552BB7913B}"/>
          </ac:spMkLst>
        </pc:spChg>
        <pc:spChg chg="add del">
          <ac:chgData name="Cemile ATAMAN" userId="6c4c4e1f03c7fc66" providerId="LiveId" clId="{505B862A-B262-444F-A45D-D2E45913E60A}" dt="2024-01-07T22:05:27.881" v="1493" actId="26606"/>
          <ac:spMkLst>
            <pc:docMk/>
            <pc:sldMk cId="3894390553" sldId="262"/>
            <ac:spMk id="27" creationId="{1259A422-0023-4292-8200-E080556F30F9}"/>
          </ac:spMkLst>
        </pc:spChg>
        <pc:spChg chg="add del">
          <ac:chgData name="Cemile ATAMAN" userId="6c4c4e1f03c7fc66" providerId="LiveId" clId="{505B862A-B262-444F-A45D-D2E45913E60A}" dt="2024-01-07T22:05:27.881" v="1493" actId="26606"/>
          <ac:spMkLst>
            <pc:docMk/>
            <pc:sldMk cId="3894390553" sldId="262"/>
            <ac:spMk id="28" creationId="{A2413CA5-4739-4BC9-8BB3-B0A4928D314F}"/>
          </ac:spMkLst>
        </pc:spChg>
        <pc:spChg chg="add">
          <ac:chgData name="Cemile ATAMAN" userId="6c4c4e1f03c7fc66" providerId="LiveId" clId="{505B862A-B262-444F-A45D-D2E45913E60A}" dt="2024-01-07T22:05:27.881" v="1493" actId="26606"/>
          <ac:spMkLst>
            <pc:docMk/>
            <pc:sldMk cId="3894390553" sldId="262"/>
            <ac:spMk id="33" creationId="{1DDC3EF6-2EA5-44B3-94C7-9DDA67A127D0}"/>
          </ac:spMkLst>
        </pc:spChg>
        <pc:spChg chg="add">
          <ac:chgData name="Cemile ATAMAN" userId="6c4c4e1f03c7fc66" providerId="LiveId" clId="{505B862A-B262-444F-A45D-D2E45913E60A}" dt="2024-01-07T22:05:27.881" v="1493" actId="26606"/>
          <ac:spMkLst>
            <pc:docMk/>
            <pc:sldMk cId="3894390553" sldId="262"/>
            <ac:spMk id="35" creationId="{87925A9A-E9FA-496E-9C09-7C2845E0062B}"/>
          </ac:spMkLst>
        </pc:spChg>
        <pc:spChg chg="add">
          <ac:chgData name="Cemile ATAMAN" userId="6c4c4e1f03c7fc66" providerId="LiveId" clId="{505B862A-B262-444F-A45D-D2E45913E60A}" dt="2024-01-07T22:05:27.881" v="1493" actId="26606"/>
          <ac:spMkLst>
            <pc:docMk/>
            <pc:sldMk cId="3894390553" sldId="262"/>
            <ac:spMk id="37" creationId="{2073ABB4-E164-4CBF-ADFF-25552BB7913B}"/>
          </ac:spMkLst>
        </pc:spChg>
        <pc:spChg chg="add">
          <ac:chgData name="Cemile ATAMAN" userId="6c4c4e1f03c7fc66" providerId="LiveId" clId="{505B862A-B262-444F-A45D-D2E45913E60A}" dt="2024-01-07T22:05:27.881" v="1493" actId="26606"/>
          <ac:spMkLst>
            <pc:docMk/>
            <pc:sldMk cId="3894390553" sldId="262"/>
            <ac:spMk id="39" creationId="{587D26DA-9773-4A0E-B213-DDF20A1F1F27}"/>
          </ac:spMkLst>
        </pc:spChg>
        <pc:picChg chg="add mod">
          <ac:chgData name="Cemile ATAMAN" userId="6c4c4e1f03c7fc66" providerId="LiveId" clId="{505B862A-B262-444F-A45D-D2E45913E60A}" dt="2024-01-07T21:54:04.692" v="1366" actId="26606"/>
          <ac:picMkLst>
            <pc:docMk/>
            <pc:sldMk cId="3894390553" sldId="262"/>
            <ac:picMk id="5" creationId="{15EA5C6A-73D4-562F-0207-9E5C39C7C739}"/>
          </ac:picMkLst>
        </pc:picChg>
      </pc:sldChg>
      <pc:sldChg chg="addSp delSp modSp new mod modTransition setBg">
        <pc:chgData name="Cemile ATAMAN" userId="6c4c4e1f03c7fc66" providerId="LiveId" clId="{505B862A-B262-444F-A45D-D2E45913E60A}" dt="2024-01-07T22:10:24.816" v="1613"/>
        <pc:sldMkLst>
          <pc:docMk/>
          <pc:sldMk cId="848239270" sldId="263"/>
        </pc:sldMkLst>
        <pc:spChg chg="mod">
          <ac:chgData name="Cemile ATAMAN" userId="6c4c4e1f03c7fc66" providerId="LiveId" clId="{505B862A-B262-444F-A45D-D2E45913E60A}" dt="2024-01-07T22:05:44.130" v="1496" actId="26606"/>
          <ac:spMkLst>
            <pc:docMk/>
            <pc:sldMk cId="848239270" sldId="263"/>
            <ac:spMk id="2" creationId="{62180946-9E22-DA85-2D29-B9494B0A4717}"/>
          </ac:spMkLst>
        </pc:spChg>
        <pc:spChg chg="del">
          <ac:chgData name="Cemile ATAMAN" userId="6c4c4e1f03c7fc66" providerId="LiveId" clId="{505B862A-B262-444F-A45D-D2E45913E60A}" dt="2024-01-07T21:54:34.257" v="1368" actId="931"/>
          <ac:spMkLst>
            <pc:docMk/>
            <pc:sldMk cId="848239270" sldId="263"/>
            <ac:spMk id="3" creationId="{4D590398-CDA9-CC65-E4ED-33760A10CB26}"/>
          </ac:spMkLst>
        </pc:spChg>
        <pc:spChg chg="add del mod">
          <ac:chgData name="Cemile ATAMAN" userId="6c4c4e1f03c7fc66" providerId="LiveId" clId="{505B862A-B262-444F-A45D-D2E45913E60A}" dt="2024-01-07T21:57:31.833" v="1402" actId="931"/>
          <ac:spMkLst>
            <pc:docMk/>
            <pc:sldMk cId="848239270" sldId="263"/>
            <ac:spMk id="7" creationId="{C7E595CB-CD81-2211-B609-4F9C0D54612B}"/>
          </ac:spMkLst>
        </pc:spChg>
        <pc:spChg chg="add del">
          <ac:chgData name="Cemile ATAMAN" userId="6c4c4e1f03c7fc66" providerId="LiveId" clId="{505B862A-B262-444F-A45D-D2E45913E60A}" dt="2024-01-07T22:05:44.130" v="1496" actId="26606"/>
          <ac:spMkLst>
            <pc:docMk/>
            <pc:sldMk cId="848239270" sldId="263"/>
            <ac:spMk id="14" creationId="{DD651B61-325E-4E73-8445-38B0DE8AAAB6}"/>
          </ac:spMkLst>
        </pc:spChg>
        <pc:spChg chg="add del">
          <ac:chgData name="Cemile ATAMAN" userId="6c4c4e1f03c7fc66" providerId="LiveId" clId="{505B862A-B262-444F-A45D-D2E45913E60A}" dt="2024-01-07T22:05:44.130" v="1496" actId="26606"/>
          <ac:spMkLst>
            <pc:docMk/>
            <pc:sldMk cId="848239270" sldId="263"/>
            <ac:spMk id="16" creationId="{B42E5253-D3AC-4AC2-B766-8B34F13C2F5E}"/>
          </ac:spMkLst>
        </pc:spChg>
        <pc:spChg chg="add del">
          <ac:chgData name="Cemile ATAMAN" userId="6c4c4e1f03c7fc66" providerId="LiveId" clId="{505B862A-B262-444F-A45D-D2E45913E60A}" dt="2024-01-07T22:05:44.130" v="1496" actId="26606"/>
          <ac:spMkLst>
            <pc:docMk/>
            <pc:sldMk cId="848239270" sldId="263"/>
            <ac:spMk id="18" creationId="{10AE8D57-436A-4073-9A75-15BB5949F8B4}"/>
          </ac:spMkLst>
        </pc:spChg>
        <pc:spChg chg="add del">
          <ac:chgData name="Cemile ATAMAN" userId="6c4c4e1f03c7fc66" providerId="LiveId" clId="{505B862A-B262-444F-A45D-D2E45913E60A}" dt="2024-01-07T22:05:44.130" v="1496" actId="26606"/>
          <ac:spMkLst>
            <pc:docMk/>
            <pc:sldMk cId="848239270" sldId="263"/>
            <ac:spMk id="20" creationId="{E2852671-8EB6-4EAF-8AF8-65CF3FD66456}"/>
          </ac:spMkLst>
        </pc:spChg>
        <pc:spChg chg="add del">
          <ac:chgData name="Cemile ATAMAN" userId="6c4c4e1f03c7fc66" providerId="LiveId" clId="{505B862A-B262-444F-A45D-D2E45913E60A}" dt="2024-01-07T22:05:44.130" v="1496" actId="26606"/>
          <ac:spMkLst>
            <pc:docMk/>
            <pc:sldMk cId="848239270" sldId="263"/>
            <ac:spMk id="22" creationId="{963FC0CD-F19B-4D9C-9C47-EB7E9D16E444}"/>
          </ac:spMkLst>
        </pc:spChg>
        <pc:spChg chg="add del">
          <ac:chgData name="Cemile ATAMAN" userId="6c4c4e1f03c7fc66" providerId="LiveId" clId="{505B862A-B262-444F-A45D-D2E45913E60A}" dt="2024-01-07T22:05:44.130" v="1496" actId="26606"/>
          <ac:spMkLst>
            <pc:docMk/>
            <pc:sldMk cId="848239270" sldId="263"/>
            <ac:spMk id="24" creationId="{2E70159E-5269-4C18-AA0B-D50513DB3B3C}"/>
          </ac:spMkLst>
        </pc:spChg>
        <pc:spChg chg="add del">
          <ac:chgData name="Cemile ATAMAN" userId="6c4c4e1f03c7fc66" providerId="LiveId" clId="{505B862A-B262-444F-A45D-D2E45913E60A}" dt="2024-01-07T22:05:44.130" v="1496" actId="26606"/>
          <ac:spMkLst>
            <pc:docMk/>
            <pc:sldMk cId="848239270" sldId="263"/>
            <ac:spMk id="26" creationId="{BBBE9C8C-98B2-41C2-B47B-9A396CBA2326}"/>
          </ac:spMkLst>
        </pc:spChg>
        <pc:spChg chg="add del">
          <ac:chgData name="Cemile ATAMAN" userId="6c4c4e1f03c7fc66" providerId="LiveId" clId="{505B862A-B262-444F-A45D-D2E45913E60A}" dt="2024-01-07T22:05:44.130" v="1496" actId="26606"/>
          <ac:spMkLst>
            <pc:docMk/>
            <pc:sldMk cId="848239270" sldId="263"/>
            <ac:spMk id="28" creationId="{B2ECCA3D-5ECA-4A8B-B9D7-CE6DEB72B952}"/>
          </ac:spMkLst>
        </pc:spChg>
        <pc:spChg chg="add del">
          <ac:chgData name="Cemile ATAMAN" userId="6c4c4e1f03c7fc66" providerId="LiveId" clId="{505B862A-B262-444F-A45D-D2E45913E60A}" dt="2024-01-07T22:05:44.098" v="1495" actId="26606"/>
          <ac:spMkLst>
            <pc:docMk/>
            <pc:sldMk cId="848239270" sldId="263"/>
            <ac:spMk id="33" creationId="{E6C8E6EB-4C59-429B-97E4-72A058CFC4FB}"/>
          </ac:spMkLst>
        </pc:spChg>
        <pc:spChg chg="add del">
          <ac:chgData name="Cemile ATAMAN" userId="6c4c4e1f03c7fc66" providerId="LiveId" clId="{505B862A-B262-444F-A45D-D2E45913E60A}" dt="2024-01-07T22:05:44.098" v="1495" actId="26606"/>
          <ac:spMkLst>
            <pc:docMk/>
            <pc:sldMk cId="848239270" sldId="263"/>
            <ac:spMk id="35" creationId="{B5B90362-AFCC-46A9-B41C-A257A8C5B314}"/>
          </ac:spMkLst>
        </pc:spChg>
        <pc:spChg chg="add del">
          <ac:chgData name="Cemile ATAMAN" userId="6c4c4e1f03c7fc66" providerId="LiveId" clId="{505B862A-B262-444F-A45D-D2E45913E60A}" dt="2024-01-07T22:05:44.098" v="1495" actId="26606"/>
          <ac:spMkLst>
            <pc:docMk/>
            <pc:sldMk cId="848239270" sldId="263"/>
            <ac:spMk id="37" creationId="{F71EF7F1-38BA-471D-8CD4-2A9AE8E35527}"/>
          </ac:spMkLst>
        </pc:spChg>
        <pc:spChg chg="add del">
          <ac:chgData name="Cemile ATAMAN" userId="6c4c4e1f03c7fc66" providerId="LiveId" clId="{505B862A-B262-444F-A45D-D2E45913E60A}" dt="2024-01-07T22:05:44.098" v="1495" actId="26606"/>
          <ac:spMkLst>
            <pc:docMk/>
            <pc:sldMk cId="848239270" sldId="263"/>
            <ac:spMk id="39" creationId="{C0524398-BFB4-4C4A-8317-83B8729F9B26}"/>
          </ac:spMkLst>
        </pc:spChg>
        <pc:spChg chg="add del">
          <ac:chgData name="Cemile ATAMAN" userId="6c4c4e1f03c7fc66" providerId="LiveId" clId="{505B862A-B262-444F-A45D-D2E45913E60A}" dt="2024-01-07T22:05:44.098" v="1495" actId="26606"/>
          <ac:spMkLst>
            <pc:docMk/>
            <pc:sldMk cId="848239270" sldId="263"/>
            <ac:spMk id="41" creationId="{D6D7A0BC-0046-4CAA-8E7F-DCAFE511EA0E}"/>
          </ac:spMkLst>
        </pc:spChg>
        <pc:spChg chg="add del">
          <ac:chgData name="Cemile ATAMAN" userId="6c4c4e1f03c7fc66" providerId="LiveId" clId="{505B862A-B262-444F-A45D-D2E45913E60A}" dt="2024-01-07T22:05:44.098" v="1495" actId="26606"/>
          <ac:spMkLst>
            <pc:docMk/>
            <pc:sldMk cId="848239270" sldId="263"/>
            <ac:spMk id="43" creationId="{E7C6334F-6411-41EC-AD7D-179EDD8B58CB}"/>
          </ac:spMkLst>
        </pc:spChg>
        <pc:spChg chg="add del">
          <ac:chgData name="Cemile ATAMAN" userId="6c4c4e1f03c7fc66" providerId="LiveId" clId="{505B862A-B262-444F-A45D-D2E45913E60A}" dt="2024-01-07T22:05:44.098" v="1495" actId="26606"/>
          <ac:spMkLst>
            <pc:docMk/>
            <pc:sldMk cId="848239270" sldId="263"/>
            <ac:spMk id="45" creationId="{E6B02CEE-3AF8-4349-9B3E-8970E6DF62B3}"/>
          </ac:spMkLst>
        </pc:spChg>
        <pc:spChg chg="add del">
          <ac:chgData name="Cemile ATAMAN" userId="6c4c4e1f03c7fc66" providerId="LiveId" clId="{505B862A-B262-444F-A45D-D2E45913E60A}" dt="2024-01-07T22:05:44.098" v="1495" actId="26606"/>
          <ac:spMkLst>
            <pc:docMk/>
            <pc:sldMk cId="848239270" sldId="263"/>
            <ac:spMk id="47" creationId="{AAA01CF0-3FB5-44EB-B7DE-F2E86374C2FB}"/>
          </ac:spMkLst>
        </pc:spChg>
        <pc:spChg chg="add">
          <ac:chgData name="Cemile ATAMAN" userId="6c4c4e1f03c7fc66" providerId="LiveId" clId="{505B862A-B262-444F-A45D-D2E45913E60A}" dt="2024-01-07T22:05:44.130" v="1496" actId="26606"/>
          <ac:spMkLst>
            <pc:docMk/>
            <pc:sldMk cId="848239270" sldId="263"/>
            <ac:spMk id="49" creationId="{DD651B61-325E-4E73-8445-38B0DE8AAAB6}"/>
          </ac:spMkLst>
        </pc:spChg>
        <pc:spChg chg="add">
          <ac:chgData name="Cemile ATAMAN" userId="6c4c4e1f03c7fc66" providerId="LiveId" clId="{505B862A-B262-444F-A45D-D2E45913E60A}" dt="2024-01-07T22:05:44.130" v="1496" actId="26606"/>
          <ac:spMkLst>
            <pc:docMk/>
            <pc:sldMk cId="848239270" sldId="263"/>
            <ac:spMk id="50" creationId="{B42E5253-D3AC-4AC2-B766-8B34F13C2F5E}"/>
          </ac:spMkLst>
        </pc:spChg>
        <pc:spChg chg="add">
          <ac:chgData name="Cemile ATAMAN" userId="6c4c4e1f03c7fc66" providerId="LiveId" clId="{505B862A-B262-444F-A45D-D2E45913E60A}" dt="2024-01-07T22:05:44.130" v="1496" actId="26606"/>
          <ac:spMkLst>
            <pc:docMk/>
            <pc:sldMk cId="848239270" sldId="263"/>
            <ac:spMk id="51" creationId="{10AE8D57-436A-4073-9A75-15BB5949F8B4}"/>
          </ac:spMkLst>
        </pc:spChg>
        <pc:spChg chg="add">
          <ac:chgData name="Cemile ATAMAN" userId="6c4c4e1f03c7fc66" providerId="LiveId" clId="{505B862A-B262-444F-A45D-D2E45913E60A}" dt="2024-01-07T22:05:44.130" v="1496" actId="26606"/>
          <ac:spMkLst>
            <pc:docMk/>
            <pc:sldMk cId="848239270" sldId="263"/>
            <ac:spMk id="52" creationId="{E2852671-8EB6-4EAF-8AF8-65CF3FD66456}"/>
          </ac:spMkLst>
        </pc:spChg>
        <pc:spChg chg="add">
          <ac:chgData name="Cemile ATAMAN" userId="6c4c4e1f03c7fc66" providerId="LiveId" clId="{505B862A-B262-444F-A45D-D2E45913E60A}" dt="2024-01-07T22:05:44.130" v="1496" actId="26606"/>
          <ac:spMkLst>
            <pc:docMk/>
            <pc:sldMk cId="848239270" sldId="263"/>
            <ac:spMk id="53" creationId="{963FC0CD-F19B-4D9C-9C47-EB7E9D16E444}"/>
          </ac:spMkLst>
        </pc:spChg>
        <pc:spChg chg="add">
          <ac:chgData name="Cemile ATAMAN" userId="6c4c4e1f03c7fc66" providerId="LiveId" clId="{505B862A-B262-444F-A45D-D2E45913E60A}" dt="2024-01-07T22:05:44.130" v="1496" actId="26606"/>
          <ac:spMkLst>
            <pc:docMk/>
            <pc:sldMk cId="848239270" sldId="263"/>
            <ac:spMk id="54" creationId="{2E70159E-5269-4C18-AA0B-D50513DB3B3C}"/>
          </ac:spMkLst>
        </pc:spChg>
        <pc:spChg chg="add">
          <ac:chgData name="Cemile ATAMAN" userId="6c4c4e1f03c7fc66" providerId="LiveId" clId="{505B862A-B262-444F-A45D-D2E45913E60A}" dt="2024-01-07T22:05:44.130" v="1496" actId="26606"/>
          <ac:spMkLst>
            <pc:docMk/>
            <pc:sldMk cId="848239270" sldId="263"/>
            <ac:spMk id="55" creationId="{BBBE9C8C-98B2-41C2-B47B-9A396CBA2326}"/>
          </ac:spMkLst>
        </pc:spChg>
        <pc:spChg chg="add">
          <ac:chgData name="Cemile ATAMAN" userId="6c4c4e1f03c7fc66" providerId="LiveId" clId="{505B862A-B262-444F-A45D-D2E45913E60A}" dt="2024-01-07T22:05:44.130" v="1496" actId="26606"/>
          <ac:spMkLst>
            <pc:docMk/>
            <pc:sldMk cId="848239270" sldId="263"/>
            <ac:spMk id="56" creationId="{B2ECCA3D-5ECA-4A8B-B9D7-CE6DEB72B952}"/>
          </ac:spMkLst>
        </pc:spChg>
        <pc:picChg chg="add del mod">
          <ac:chgData name="Cemile ATAMAN" userId="6c4c4e1f03c7fc66" providerId="LiveId" clId="{505B862A-B262-444F-A45D-D2E45913E60A}" dt="2024-01-07T21:56:14.953" v="1374" actId="478"/>
          <ac:picMkLst>
            <pc:docMk/>
            <pc:sldMk cId="848239270" sldId="263"/>
            <ac:picMk id="5" creationId="{BD68CCDB-1BFE-FC41-1D87-5A79271CDFD7}"/>
          </ac:picMkLst>
        </pc:picChg>
        <pc:picChg chg="add mod">
          <ac:chgData name="Cemile ATAMAN" userId="6c4c4e1f03c7fc66" providerId="LiveId" clId="{505B862A-B262-444F-A45D-D2E45913E60A}" dt="2024-01-07T22:05:44.098" v="1495" actId="26606"/>
          <ac:picMkLst>
            <pc:docMk/>
            <pc:sldMk cId="848239270" sldId="263"/>
            <ac:picMk id="9" creationId="{3ECC6A68-2DD1-DCA2-1A94-2D37DA990E44}"/>
          </ac:picMkLst>
        </pc:picChg>
      </pc:sldChg>
      <pc:sldChg chg="addSp delSp modSp new mod setBg">
        <pc:chgData name="Cemile ATAMAN" userId="6c4c4e1f03c7fc66" providerId="LiveId" clId="{505B862A-B262-444F-A45D-D2E45913E60A}" dt="2024-01-07T22:00:24.424" v="1422" actId="26606"/>
        <pc:sldMkLst>
          <pc:docMk/>
          <pc:sldMk cId="1368963200" sldId="264"/>
        </pc:sldMkLst>
        <pc:spChg chg="mod">
          <ac:chgData name="Cemile ATAMAN" userId="6c4c4e1f03c7fc66" providerId="LiveId" clId="{505B862A-B262-444F-A45D-D2E45913E60A}" dt="2024-01-07T22:00:24.424" v="1422" actId="26606"/>
          <ac:spMkLst>
            <pc:docMk/>
            <pc:sldMk cId="1368963200" sldId="264"/>
            <ac:spMk id="2" creationId="{FBFB6562-D1A0-FE57-B5BD-43A87CC9AAE2}"/>
          </ac:spMkLst>
        </pc:spChg>
        <pc:spChg chg="del">
          <ac:chgData name="Cemile ATAMAN" userId="6c4c4e1f03c7fc66" providerId="LiveId" clId="{505B862A-B262-444F-A45D-D2E45913E60A}" dt="2024-01-07T22:00:12.902" v="1419" actId="931"/>
          <ac:spMkLst>
            <pc:docMk/>
            <pc:sldMk cId="1368963200" sldId="264"/>
            <ac:spMk id="3" creationId="{46E9EE20-81A5-DFE6-3EA2-46185EA73698}"/>
          </ac:spMkLst>
        </pc:spChg>
        <pc:spChg chg="add">
          <ac:chgData name="Cemile ATAMAN" userId="6c4c4e1f03c7fc66" providerId="LiveId" clId="{505B862A-B262-444F-A45D-D2E45913E60A}" dt="2024-01-07T22:00:24.424" v="1422" actId="26606"/>
          <ac:spMkLst>
            <pc:docMk/>
            <pc:sldMk cId="1368963200" sldId="264"/>
            <ac:spMk id="10" creationId="{DD651B61-325E-4E73-8445-38B0DE8AAAB6}"/>
          </ac:spMkLst>
        </pc:spChg>
        <pc:spChg chg="add">
          <ac:chgData name="Cemile ATAMAN" userId="6c4c4e1f03c7fc66" providerId="LiveId" clId="{505B862A-B262-444F-A45D-D2E45913E60A}" dt="2024-01-07T22:00:24.424" v="1422" actId="26606"/>
          <ac:spMkLst>
            <pc:docMk/>
            <pc:sldMk cId="1368963200" sldId="264"/>
            <ac:spMk id="12" creationId="{B42E5253-D3AC-4AC2-B766-8B34F13C2F5E}"/>
          </ac:spMkLst>
        </pc:spChg>
        <pc:spChg chg="add">
          <ac:chgData name="Cemile ATAMAN" userId="6c4c4e1f03c7fc66" providerId="LiveId" clId="{505B862A-B262-444F-A45D-D2E45913E60A}" dt="2024-01-07T22:00:24.424" v="1422" actId="26606"/>
          <ac:spMkLst>
            <pc:docMk/>
            <pc:sldMk cId="1368963200" sldId="264"/>
            <ac:spMk id="14" creationId="{10AE8D57-436A-4073-9A75-15BB5949F8B4}"/>
          </ac:spMkLst>
        </pc:spChg>
        <pc:spChg chg="add">
          <ac:chgData name="Cemile ATAMAN" userId="6c4c4e1f03c7fc66" providerId="LiveId" clId="{505B862A-B262-444F-A45D-D2E45913E60A}" dt="2024-01-07T22:00:24.424" v="1422" actId="26606"/>
          <ac:spMkLst>
            <pc:docMk/>
            <pc:sldMk cId="1368963200" sldId="264"/>
            <ac:spMk id="16" creationId="{E2852671-8EB6-4EAF-8AF8-65CF3FD66456}"/>
          </ac:spMkLst>
        </pc:spChg>
        <pc:spChg chg="add">
          <ac:chgData name="Cemile ATAMAN" userId="6c4c4e1f03c7fc66" providerId="LiveId" clId="{505B862A-B262-444F-A45D-D2E45913E60A}" dt="2024-01-07T22:00:24.424" v="1422" actId="26606"/>
          <ac:spMkLst>
            <pc:docMk/>
            <pc:sldMk cId="1368963200" sldId="264"/>
            <ac:spMk id="18" creationId="{963FC0CD-F19B-4D9C-9C47-EB7E9D16E444}"/>
          </ac:spMkLst>
        </pc:spChg>
        <pc:spChg chg="add">
          <ac:chgData name="Cemile ATAMAN" userId="6c4c4e1f03c7fc66" providerId="LiveId" clId="{505B862A-B262-444F-A45D-D2E45913E60A}" dt="2024-01-07T22:00:24.424" v="1422" actId="26606"/>
          <ac:spMkLst>
            <pc:docMk/>
            <pc:sldMk cId="1368963200" sldId="264"/>
            <ac:spMk id="20" creationId="{2E70159E-5269-4C18-AA0B-D50513DB3B3C}"/>
          </ac:spMkLst>
        </pc:spChg>
        <pc:spChg chg="add">
          <ac:chgData name="Cemile ATAMAN" userId="6c4c4e1f03c7fc66" providerId="LiveId" clId="{505B862A-B262-444F-A45D-D2E45913E60A}" dt="2024-01-07T22:00:24.424" v="1422" actId="26606"/>
          <ac:spMkLst>
            <pc:docMk/>
            <pc:sldMk cId="1368963200" sldId="264"/>
            <ac:spMk id="22" creationId="{BBBE9C8C-98B2-41C2-B47B-9A396CBA2326}"/>
          </ac:spMkLst>
        </pc:spChg>
        <pc:spChg chg="add">
          <ac:chgData name="Cemile ATAMAN" userId="6c4c4e1f03c7fc66" providerId="LiveId" clId="{505B862A-B262-444F-A45D-D2E45913E60A}" dt="2024-01-07T22:00:24.424" v="1422" actId="26606"/>
          <ac:spMkLst>
            <pc:docMk/>
            <pc:sldMk cId="1368963200" sldId="264"/>
            <ac:spMk id="24" creationId="{B2ECCA3D-5ECA-4A8B-B9D7-CE6DEB72B952}"/>
          </ac:spMkLst>
        </pc:spChg>
        <pc:picChg chg="add mod">
          <ac:chgData name="Cemile ATAMAN" userId="6c4c4e1f03c7fc66" providerId="LiveId" clId="{505B862A-B262-444F-A45D-D2E45913E60A}" dt="2024-01-07T22:00:24.424" v="1422" actId="26606"/>
          <ac:picMkLst>
            <pc:docMk/>
            <pc:sldMk cId="1368963200" sldId="264"/>
            <ac:picMk id="5" creationId="{F5E271AB-F51B-4DC0-591B-1077CDF8B8DE}"/>
          </ac:picMkLst>
        </pc:picChg>
      </pc:sldChg>
      <pc:sldChg chg="addSp delSp modSp new mod modTransition setBg setClrOvrMap">
        <pc:chgData name="Cemile ATAMAN" userId="6c4c4e1f03c7fc66" providerId="LiveId" clId="{505B862A-B262-444F-A45D-D2E45913E60A}" dt="2024-01-07T22:10:31.685" v="1614"/>
        <pc:sldMkLst>
          <pc:docMk/>
          <pc:sldMk cId="206798799" sldId="265"/>
        </pc:sldMkLst>
        <pc:spChg chg="mod">
          <ac:chgData name="Cemile ATAMAN" userId="6c4c4e1f03c7fc66" providerId="LiveId" clId="{505B862A-B262-444F-A45D-D2E45913E60A}" dt="2024-01-07T22:02:47.282" v="1464" actId="26606"/>
          <ac:spMkLst>
            <pc:docMk/>
            <pc:sldMk cId="206798799" sldId="265"/>
            <ac:spMk id="2" creationId="{7D985431-6415-53CC-7455-9F332EF1B8FE}"/>
          </ac:spMkLst>
        </pc:spChg>
        <pc:spChg chg="add del mod">
          <ac:chgData name="Cemile ATAMAN" userId="6c4c4e1f03c7fc66" providerId="LiveId" clId="{505B862A-B262-444F-A45D-D2E45913E60A}" dt="2024-01-07T22:02:36.526" v="1460" actId="26606"/>
          <ac:spMkLst>
            <pc:docMk/>
            <pc:sldMk cId="206798799" sldId="265"/>
            <ac:spMk id="3" creationId="{4BF8A978-4D64-466D-9862-401E4EF9C845}"/>
          </ac:spMkLst>
        </pc:spChg>
        <pc:spChg chg="add del">
          <ac:chgData name="Cemile ATAMAN" userId="6c4c4e1f03c7fc66" providerId="LiveId" clId="{505B862A-B262-444F-A45D-D2E45913E60A}" dt="2024-01-07T22:02:23.792" v="1457" actId="26606"/>
          <ac:spMkLst>
            <pc:docMk/>
            <pc:sldMk cId="206798799" sldId="265"/>
            <ac:spMk id="8" creationId="{9B6B47BF-F3D0-4678-9B20-DA45E1BCAD6C}"/>
          </ac:spMkLst>
        </pc:spChg>
        <pc:spChg chg="add del">
          <ac:chgData name="Cemile ATAMAN" userId="6c4c4e1f03c7fc66" providerId="LiveId" clId="{505B862A-B262-444F-A45D-D2E45913E60A}" dt="2024-01-07T22:02:36.510" v="1459" actId="26606"/>
          <ac:spMkLst>
            <pc:docMk/>
            <pc:sldMk cId="206798799" sldId="265"/>
            <ac:spMk id="9" creationId="{E6C8E6EB-4C59-429B-97E4-72A058CFC4FB}"/>
          </ac:spMkLst>
        </pc:spChg>
        <pc:spChg chg="add del">
          <ac:chgData name="Cemile ATAMAN" userId="6c4c4e1f03c7fc66" providerId="LiveId" clId="{505B862A-B262-444F-A45D-D2E45913E60A}" dt="2024-01-07T22:02:23.792" v="1457" actId="26606"/>
          <ac:spMkLst>
            <pc:docMk/>
            <pc:sldMk cId="206798799" sldId="265"/>
            <ac:spMk id="10" creationId="{19334917-3673-4EF2-BA7C-CC83AEEEAE37}"/>
          </ac:spMkLst>
        </pc:spChg>
        <pc:spChg chg="add del">
          <ac:chgData name="Cemile ATAMAN" userId="6c4c4e1f03c7fc66" providerId="LiveId" clId="{505B862A-B262-444F-A45D-D2E45913E60A}" dt="2024-01-07T22:02:36.510" v="1459" actId="26606"/>
          <ac:spMkLst>
            <pc:docMk/>
            <pc:sldMk cId="206798799" sldId="265"/>
            <ac:spMk id="11" creationId="{B5B90362-AFCC-46A9-B41C-A257A8C5B314}"/>
          </ac:spMkLst>
        </pc:spChg>
        <pc:spChg chg="add del">
          <ac:chgData name="Cemile ATAMAN" userId="6c4c4e1f03c7fc66" providerId="LiveId" clId="{505B862A-B262-444F-A45D-D2E45913E60A}" dt="2024-01-07T22:02:23.792" v="1457" actId="26606"/>
          <ac:spMkLst>
            <pc:docMk/>
            <pc:sldMk cId="206798799" sldId="265"/>
            <ac:spMk id="12" creationId="{E1589AE1-C0FC-4B66-9C0D-9EB92F40F440}"/>
          </ac:spMkLst>
        </pc:spChg>
        <pc:spChg chg="add del">
          <ac:chgData name="Cemile ATAMAN" userId="6c4c4e1f03c7fc66" providerId="LiveId" clId="{505B862A-B262-444F-A45D-D2E45913E60A}" dt="2024-01-07T22:02:36.510" v="1459" actId="26606"/>
          <ac:spMkLst>
            <pc:docMk/>
            <pc:sldMk cId="206798799" sldId="265"/>
            <ac:spMk id="13" creationId="{F71EF7F1-38BA-471D-8CD4-2A9AE8E35527}"/>
          </ac:spMkLst>
        </pc:spChg>
        <pc:spChg chg="add del">
          <ac:chgData name="Cemile ATAMAN" userId="6c4c4e1f03c7fc66" providerId="LiveId" clId="{505B862A-B262-444F-A45D-D2E45913E60A}" dt="2024-01-07T22:02:47.282" v="1464" actId="26606"/>
          <ac:spMkLst>
            <pc:docMk/>
            <pc:sldMk cId="206798799" sldId="265"/>
            <ac:spMk id="14" creationId="{6E67D916-28C7-4965-BA3C-287FB857979C}"/>
          </ac:spMkLst>
        </pc:spChg>
        <pc:spChg chg="add del">
          <ac:chgData name="Cemile ATAMAN" userId="6c4c4e1f03c7fc66" providerId="LiveId" clId="{505B862A-B262-444F-A45D-D2E45913E60A}" dt="2024-01-07T22:02:36.510" v="1459" actId="26606"/>
          <ac:spMkLst>
            <pc:docMk/>
            <pc:sldMk cId="206798799" sldId="265"/>
            <ac:spMk id="15" creationId="{C0524398-BFB4-4C4A-8317-83B8729F9B26}"/>
          </ac:spMkLst>
        </pc:spChg>
        <pc:spChg chg="add del">
          <ac:chgData name="Cemile ATAMAN" userId="6c4c4e1f03c7fc66" providerId="LiveId" clId="{505B862A-B262-444F-A45D-D2E45913E60A}" dt="2024-01-07T22:02:36.510" v="1459" actId="26606"/>
          <ac:spMkLst>
            <pc:docMk/>
            <pc:sldMk cId="206798799" sldId="265"/>
            <ac:spMk id="17" creationId="{0671A8AE-40A1-4631-A6B8-581AFF065482}"/>
          </ac:spMkLst>
        </pc:spChg>
        <pc:spChg chg="add del">
          <ac:chgData name="Cemile ATAMAN" userId="6c4c4e1f03c7fc66" providerId="LiveId" clId="{505B862A-B262-444F-A45D-D2E45913E60A}" dt="2024-01-07T22:02:36.510" v="1459" actId="26606"/>
          <ac:spMkLst>
            <pc:docMk/>
            <pc:sldMk cId="206798799" sldId="265"/>
            <ac:spMk id="19" creationId="{A44CD100-6267-4E62-AA64-2182A3A6A1C0}"/>
          </ac:spMkLst>
        </pc:spChg>
        <pc:spChg chg="add del">
          <ac:chgData name="Cemile ATAMAN" userId="6c4c4e1f03c7fc66" providerId="LiveId" clId="{505B862A-B262-444F-A45D-D2E45913E60A}" dt="2024-01-07T22:02:47.282" v="1464" actId="26606"/>
          <ac:spMkLst>
            <pc:docMk/>
            <pc:sldMk cId="206798799" sldId="265"/>
            <ac:spMk id="21" creationId="{A43B05A4-157F-403C-939A-ED1B6A0A029C}"/>
          </ac:spMkLst>
        </pc:spChg>
        <pc:spChg chg="add del">
          <ac:chgData name="Cemile ATAMAN" userId="6c4c4e1f03c7fc66" providerId="LiveId" clId="{505B862A-B262-444F-A45D-D2E45913E60A}" dt="2024-01-07T22:02:47.282" v="1464" actId="26606"/>
          <ac:spMkLst>
            <pc:docMk/>
            <pc:sldMk cId="206798799" sldId="265"/>
            <ac:spMk id="22" creationId="{E8CCE107-A70B-4916-9A0B-751C70B9B597}"/>
          </ac:spMkLst>
        </pc:spChg>
        <pc:spChg chg="add del">
          <ac:chgData name="Cemile ATAMAN" userId="6c4c4e1f03c7fc66" providerId="LiveId" clId="{505B862A-B262-444F-A45D-D2E45913E60A}" dt="2024-01-07T22:02:47.282" v="1464" actId="26606"/>
          <ac:spMkLst>
            <pc:docMk/>
            <pc:sldMk cId="206798799" sldId="265"/>
            <ac:spMk id="23" creationId="{9A925BC7-7CC5-4A0C-9B3D-8829EBF281BD}"/>
          </ac:spMkLst>
        </pc:spChg>
        <pc:spChg chg="add del">
          <ac:chgData name="Cemile ATAMAN" userId="6c4c4e1f03c7fc66" providerId="LiveId" clId="{505B862A-B262-444F-A45D-D2E45913E60A}" dt="2024-01-07T22:02:44.562" v="1461" actId="931"/>
          <ac:spMkLst>
            <pc:docMk/>
            <pc:sldMk cId="206798799" sldId="265"/>
            <ac:spMk id="24" creationId="{4BF8A978-4D64-466D-9862-401E4EF9C845}"/>
          </ac:spMkLst>
        </pc:spChg>
        <pc:spChg chg="add">
          <ac:chgData name="Cemile ATAMAN" userId="6c4c4e1f03c7fc66" providerId="LiveId" clId="{505B862A-B262-444F-A45D-D2E45913E60A}" dt="2024-01-07T22:02:47.282" v="1464" actId="26606"/>
          <ac:spMkLst>
            <pc:docMk/>
            <pc:sldMk cId="206798799" sldId="265"/>
            <ac:spMk id="28" creationId="{DD651B61-325E-4E73-8445-38B0DE8AAAB6}"/>
          </ac:spMkLst>
        </pc:spChg>
        <pc:spChg chg="add">
          <ac:chgData name="Cemile ATAMAN" userId="6c4c4e1f03c7fc66" providerId="LiveId" clId="{505B862A-B262-444F-A45D-D2E45913E60A}" dt="2024-01-07T22:02:47.282" v="1464" actId="26606"/>
          <ac:spMkLst>
            <pc:docMk/>
            <pc:sldMk cId="206798799" sldId="265"/>
            <ac:spMk id="30" creationId="{B42E5253-D3AC-4AC2-B766-8B34F13C2F5E}"/>
          </ac:spMkLst>
        </pc:spChg>
        <pc:spChg chg="add">
          <ac:chgData name="Cemile ATAMAN" userId="6c4c4e1f03c7fc66" providerId="LiveId" clId="{505B862A-B262-444F-A45D-D2E45913E60A}" dt="2024-01-07T22:02:47.282" v="1464" actId="26606"/>
          <ac:spMkLst>
            <pc:docMk/>
            <pc:sldMk cId="206798799" sldId="265"/>
            <ac:spMk id="32" creationId="{10AE8D57-436A-4073-9A75-15BB5949F8B4}"/>
          </ac:spMkLst>
        </pc:spChg>
        <pc:spChg chg="add">
          <ac:chgData name="Cemile ATAMAN" userId="6c4c4e1f03c7fc66" providerId="LiveId" clId="{505B862A-B262-444F-A45D-D2E45913E60A}" dt="2024-01-07T22:02:47.282" v="1464" actId="26606"/>
          <ac:spMkLst>
            <pc:docMk/>
            <pc:sldMk cId="206798799" sldId="265"/>
            <ac:spMk id="34" creationId="{E2852671-8EB6-4EAF-8AF8-65CF3FD66456}"/>
          </ac:spMkLst>
        </pc:spChg>
        <pc:spChg chg="add">
          <ac:chgData name="Cemile ATAMAN" userId="6c4c4e1f03c7fc66" providerId="LiveId" clId="{505B862A-B262-444F-A45D-D2E45913E60A}" dt="2024-01-07T22:02:47.282" v="1464" actId="26606"/>
          <ac:spMkLst>
            <pc:docMk/>
            <pc:sldMk cId="206798799" sldId="265"/>
            <ac:spMk id="36" creationId="{963FC0CD-F19B-4D9C-9C47-EB7E9D16E444}"/>
          </ac:spMkLst>
        </pc:spChg>
        <pc:spChg chg="add">
          <ac:chgData name="Cemile ATAMAN" userId="6c4c4e1f03c7fc66" providerId="LiveId" clId="{505B862A-B262-444F-A45D-D2E45913E60A}" dt="2024-01-07T22:02:47.282" v="1464" actId="26606"/>
          <ac:spMkLst>
            <pc:docMk/>
            <pc:sldMk cId="206798799" sldId="265"/>
            <ac:spMk id="38" creationId="{2E70159E-5269-4C18-AA0B-D50513DB3B3C}"/>
          </ac:spMkLst>
        </pc:spChg>
        <pc:spChg chg="add">
          <ac:chgData name="Cemile ATAMAN" userId="6c4c4e1f03c7fc66" providerId="LiveId" clId="{505B862A-B262-444F-A45D-D2E45913E60A}" dt="2024-01-07T22:02:47.282" v="1464" actId="26606"/>
          <ac:spMkLst>
            <pc:docMk/>
            <pc:sldMk cId="206798799" sldId="265"/>
            <ac:spMk id="40" creationId="{BBBE9C8C-98B2-41C2-B47B-9A396CBA2326}"/>
          </ac:spMkLst>
        </pc:spChg>
        <pc:spChg chg="add">
          <ac:chgData name="Cemile ATAMAN" userId="6c4c4e1f03c7fc66" providerId="LiveId" clId="{505B862A-B262-444F-A45D-D2E45913E60A}" dt="2024-01-07T22:02:47.282" v="1464" actId="26606"/>
          <ac:spMkLst>
            <pc:docMk/>
            <pc:sldMk cId="206798799" sldId="265"/>
            <ac:spMk id="42" creationId="{B2ECCA3D-5ECA-4A8B-B9D7-CE6DEB72B952}"/>
          </ac:spMkLst>
        </pc:spChg>
        <pc:picChg chg="add del">
          <ac:chgData name="Cemile ATAMAN" userId="6c4c4e1f03c7fc66" providerId="LiveId" clId="{505B862A-B262-444F-A45D-D2E45913E60A}" dt="2024-01-07T22:02:36.510" v="1459" actId="26606"/>
          <ac:picMkLst>
            <pc:docMk/>
            <pc:sldMk cId="206798799" sldId="265"/>
            <ac:picMk id="5" creationId="{D8908561-E910-13B0-6F2B-4C705B16B488}"/>
          </ac:picMkLst>
        </pc:picChg>
        <pc:picChg chg="add mod">
          <ac:chgData name="Cemile ATAMAN" userId="6c4c4e1f03c7fc66" providerId="LiveId" clId="{505B862A-B262-444F-A45D-D2E45913E60A}" dt="2024-01-07T22:02:47.282" v="1464" actId="26606"/>
          <ac:picMkLst>
            <pc:docMk/>
            <pc:sldMk cId="206798799" sldId="265"/>
            <ac:picMk id="6" creationId="{7272F106-87A7-D2D0-C8B2-D92236832A39}"/>
          </ac:picMkLst>
        </pc:picChg>
      </pc:sldChg>
      <pc:sldChg chg="addSp delSp modSp new mod setBg">
        <pc:chgData name="Cemile ATAMAN" userId="6c4c4e1f03c7fc66" providerId="LiveId" clId="{505B862A-B262-444F-A45D-D2E45913E60A}" dt="2024-01-07T22:05:10.234" v="1492" actId="26606"/>
        <pc:sldMkLst>
          <pc:docMk/>
          <pc:sldMk cId="3254177216" sldId="266"/>
        </pc:sldMkLst>
        <pc:spChg chg="mod">
          <ac:chgData name="Cemile ATAMAN" userId="6c4c4e1f03c7fc66" providerId="LiveId" clId="{505B862A-B262-444F-A45D-D2E45913E60A}" dt="2024-01-07T22:05:10.234" v="1492" actId="26606"/>
          <ac:spMkLst>
            <pc:docMk/>
            <pc:sldMk cId="3254177216" sldId="266"/>
            <ac:spMk id="2" creationId="{2E7F7717-4083-723A-CE1C-4D2DEC4495BC}"/>
          </ac:spMkLst>
        </pc:spChg>
        <pc:spChg chg="del">
          <ac:chgData name="Cemile ATAMAN" userId="6c4c4e1f03c7fc66" providerId="LiveId" clId="{505B862A-B262-444F-A45D-D2E45913E60A}" dt="2024-01-07T22:04:59.261" v="1490" actId="931"/>
          <ac:spMkLst>
            <pc:docMk/>
            <pc:sldMk cId="3254177216" sldId="266"/>
            <ac:spMk id="3" creationId="{E98837A3-5B33-987E-F29E-1C5042B0E1FC}"/>
          </ac:spMkLst>
        </pc:spChg>
        <pc:spChg chg="add">
          <ac:chgData name="Cemile ATAMAN" userId="6c4c4e1f03c7fc66" providerId="LiveId" clId="{505B862A-B262-444F-A45D-D2E45913E60A}" dt="2024-01-07T22:05:10.234" v="1492" actId="26606"/>
          <ac:spMkLst>
            <pc:docMk/>
            <pc:sldMk cId="3254177216" sldId="266"/>
            <ac:spMk id="10" creationId="{DD651B61-325E-4E73-8445-38B0DE8AAAB6}"/>
          </ac:spMkLst>
        </pc:spChg>
        <pc:spChg chg="add">
          <ac:chgData name="Cemile ATAMAN" userId="6c4c4e1f03c7fc66" providerId="LiveId" clId="{505B862A-B262-444F-A45D-D2E45913E60A}" dt="2024-01-07T22:05:10.234" v="1492" actId="26606"/>
          <ac:spMkLst>
            <pc:docMk/>
            <pc:sldMk cId="3254177216" sldId="266"/>
            <ac:spMk id="12" creationId="{B42E5253-D3AC-4AC2-B766-8B34F13C2F5E}"/>
          </ac:spMkLst>
        </pc:spChg>
        <pc:spChg chg="add">
          <ac:chgData name="Cemile ATAMAN" userId="6c4c4e1f03c7fc66" providerId="LiveId" clId="{505B862A-B262-444F-A45D-D2E45913E60A}" dt="2024-01-07T22:05:10.234" v="1492" actId="26606"/>
          <ac:spMkLst>
            <pc:docMk/>
            <pc:sldMk cId="3254177216" sldId="266"/>
            <ac:spMk id="14" creationId="{10AE8D57-436A-4073-9A75-15BB5949F8B4}"/>
          </ac:spMkLst>
        </pc:spChg>
        <pc:spChg chg="add">
          <ac:chgData name="Cemile ATAMAN" userId="6c4c4e1f03c7fc66" providerId="LiveId" clId="{505B862A-B262-444F-A45D-D2E45913E60A}" dt="2024-01-07T22:05:10.234" v="1492" actId="26606"/>
          <ac:spMkLst>
            <pc:docMk/>
            <pc:sldMk cId="3254177216" sldId="266"/>
            <ac:spMk id="16" creationId="{E2852671-8EB6-4EAF-8AF8-65CF3FD66456}"/>
          </ac:spMkLst>
        </pc:spChg>
        <pc:spChg chg="add">
          <ac:chgData name="Cemile ATAMAN" userId="6c4c4e1f03c7fc66" providerId="LiveId" clId="{505B862A-B262-444F-A45D-D2E45913E60A}" dt="2024-01-07T22:05:10.234" v="1492" actId="26606"/>
          <ac:spMkLst>
            <pc:docMk/>
            <pc:sldMk cId="3254177216" sldId="266"/>
            <ac:spMk id="18" creationId="{963FC0CD-F19B-4D9C-9C47-EB7E9D16E444}"/>
          </ac:spMkLst>
        </pc:spChg>
        <pc:spChg chg="add">
          <ac:chgData name="Cemile ATAMAN" userId="6c4c4e1f03c7fc66" providerId="LiveId" clId="{505B862A-B262-444F-A45D-D2E45913E60A}" dt="2024-01-07T22:05:10.234" v="1492" actId="26606"/>
          <ac:spMkLst>
            <pc:docMk/>
            <pc:sldMk cId="3254177216" sldId="266"/>
            <ac:spMk id="20" creationId="{2E70159E-5269-4C18-AA0B-D50513DB3B3C}"/>
          </ac:spMkLst>
        </pc:spChg>
        <pc:spChg chg="add">
          <ac:chgData name="Cemile ATAMAN" userId="6c4c4e1f03c7fc66" providerId="LiveId" clId="{505B862A-B262-444F-A45D-D2E45913E60A}" dt="2024-01-07T22:05:10.234" v="1492" actId="26606"/>
          <ac:spMkLst>
            <pc:docMk/>
            <pc:sldMk cId="3254177216" sldId="266"/>
            <ac:spMk id="22" creationId="{BBBE9C8C-98B2-41C2-B47B-9A396CBA2326}"/>
          </ac:spMkLst>
        </pc:spChg>
        <pc:spChg chg="add">
          <ac:chgData name="Cemile ATAMAN" userId="6c4c4e1f03c7fc66" providerId="LiveId" clId="{505B862A-B262-444F-A45D-D2E45913E60A}" dt="2024-01-07T22:05:10.234" v="1492" actId="26606"/>
          <ac:spMkLst>
            <pc:docMk/>
            <pc:sldMk cId="3254177216" sldId="266"/>
            <ac:spMk id="24" creationId="{B2ECCA3D-5ECA-4A8B-B9D7-CE6DEB72B952}"/>
          </ac:spMkLst>
        </pc:spChg>
        <pc:picChg chg="add mod">
          <ac:chgData name="Cemile ATAMAN" userId="6c4c4e1f03c7fc66" providerId="LiveId" clId="{505B862A-B262-444F-A45D-D2E45913E60A}" dt="2024-01-07T22:05:10.234" v="1492" actId="26606"/>
          <ac:picMkLst>
            <pc:docMk/>
            <pc:sldMk cId="3254177216" sldId="266"/>
            <ac:picMk id="5" creationId="{4B65F24C-E58B-B1F2-5D4B-A25B03CC797F}"/>
          </ac:picMkLst>
        </pc:picChg>
      </pc:sldChg>
      <pc:sldChg chg="addSp delSp modSp new mod modTransition setBg setClrOvrMap">
        <pc:chgData name="Cemile ATAMAN" userId="6c4c4e1f03c7fc66" providerId="LiveId" clId="{505B862A-B262-444F-A45D-D2E45913E60A}" dt="2024-01-07T22:11:14.816" v="1619"/>
        <pc:sldMkLst>
          <pc:docMk/>
          <pc:sldMk cId="356537607" sldId="267"/>
        </pc:sldMkLst>
        <pc:spChg chg="del">
          <ac:chgData name="Cemile ATAMAN" userId="6c4c4e1f03c7fc66" providerId="LiveId" clId="{505B862A-B262-444F-A45D-D2E45913E60A}" dt="2024-01-07T22:07:34.267" v="1502" actId="478"/>
          <ac:spMkLst>
            <pc:docMk/>
            <pc:sldMk cId="356537607" sldId="267"/>
            <ac:spMk id="2" creationId="{C6932869-0320-26DF-4132-8A3BBE491E79}"/>
          </ac:spMkLst>
        </pc:spChg>
        <pc:spChg chg="add del mod">
          <ac:chgData name="Cemile ATAMAN" userId="6c4c4e1f03c7fc66" providerId="LiveId" clId="{505B862A-B262-444F-A45D-D2E45913E60A}" dt="2024-01-07T22:08:17.432" v="1602" actId="26606"/>
          <ac:spMkLst>
            <pc:docMk/>
            <pc:sldMk cId="356537607" sldId="267"/>
            <ac:spMk id="3" creationId="{54EDFA29-727C-B39B-F8E7-52BFD3AFF407}"/>
          </ac:spMkLst>
        </pc:spChg>
        <pc:spChg chg="add">
          <ac:chgData name="Cemile ATAMAN" userId="6c4c4e1f03c7fc66" providerId="LiveId" clId="{505B862A-B262-444F-A45D-D2E45913E60A}" dt="2024-01-07T22:08:17.432" v="1602" actId="26606"/>
          <ac:spMkLst>
            <pc:docMk/>
            <pc:sldMk cId="356537607" sldId="267"/>
            <ac:spMk id="8" creationId="{54EDFA29-727C-B39B-F8E7-52BFD3AFF407}"/>
          </ac:spMkLst>
        </pc:spChg>
        <pc:spChg chg="add">
          <ac:chgData name="Cemile ATAMAN" userId="6c4c4e1f03c7fc66" providerId="LiveId" clId="{505B862A-B262-444F-A45D-D2E45913E60A}" dt="2024-01-07T22:08:17.432" v="1602" actId="26606"/>
          <ac:spMkLst>
            <pc:docMk/>
            <pc:sldMk cId="356537607" sldId="267"/>
            <ac:spMk id="9" creationId="{36B822CC-7DA9-4417-AA94-64CEB676F0B8}"/>
          </ac:spMkLst>
        </pc:spChg>
        <pc:spChg chg="add">
          <ac:chgData name="Cemile ATAMAN" userId="6c4c4e1f03c7fc66" providerId="LiveId" clId="{505B862A-B262-444F-A45D-D2E45913E60A}" dt="2024-01-07T22:08:17.432" v="1602" actId="26606"/>
          <ac:spMkLst>
            <pc:docMk/>
            <pc:sldMk cId="356537607" sldId="267"/>
            <ac:spMk id="11" creationId="{AFA01E88-71CC-4FF3-9E81-51E0C32B45E4}"/>
          </ac:spMkLst>
        </pc:spChg>
        <pc:graphicFrameChg chg="add del">
          <ac:chgData name="Cemile ATAMAN" userId="6c4c4e1f03c7fc66" providerId="LiveId" clId="{505B862A-B262-444F-A45D-D2E45913E60A}" dt="2024-01-07T22:08:17.415" v="1601" actId="26606"/>
          <ac:graphicFrameMkLst>
            <pc:docMk/>
            <pc:sldMk cId="356537607" sldId="267"/>
            <ac:graphicFrameMk id="5" creationId="{CC2E59CA-B6E4-1DC7-AAD9-E58CD4EF59F6}"/>
          </ac:graphicFrameMkLst>
        </pc:graphicFrameChg>
        <pc:picChg chg="add mod">
          <ac:chgData name="Cemile ATAMAN" userId="6c4c4e1f03c7fc66" providerId="LiveId" clId="{505B862A-B262-444F-A45D-D2E45913E60A}" dt="2024-01-07T22:08:25.007" v="1603" actId="27614"/>
          <ac:picMkLst>
            <pc:docMk/>
            <pc:sldMk cId="356537607" sldId="267"/>
            <ac:picMk id="7" creationId="{AEF7F80B-58DC-8290-B2DC-AE2AC6860187}"/>
          </ac:picMkLst>
        </pc:picChg>
      </pc:sldChg>
      <pc:sldMasterChg chg="del delSldLayout">
        <pc:chgData name="Cemile ATAMAN" userId="6c4c4e1f03c7fc66" providerId="LiveId" clId="{505B862A-B262-444F-A45D-D2E45913E60A}" dt="2024-01-07T21:25:28.580" v="58" actId="26606"/>
        <pc:sldMasterMkLst>
          <pc:docMk/>
          <pc:sldMasterMk cId="538294799" sldId="2147483648"/>
        </pc:sldMasterMkLst>
        <pc:sldLayoutChg chg="del">
          <pc:chgData name="Cemile ATAMAN" userId="6c4c4e1f03c7fc66" providerId="LiveId" clId="{505B862A-B262-444F-A45D-D2E45913E60A}" dt="2024-01-07T21:25:28.580" v="58" actId="26606"/>
          <pc:sldLayoutMkLst>
            <pc:docMk/>
            <pc:sldMasterMk cId="538294799" sldId="2147483648"/>
            <pc:sldLayoutMk cId="409540060" sldId="2147483649"/>
          </pc:sldLayoutMkLst>
        </pc:sldLayoutChg>
        <pc:sldLayoutChg chg="del">
          <pc:chgData name="Cemile ATAMAN" userId="6c4c4e1f03c7fc66" providerId="LiveId" clId="{505B862A-B262-444F-A45D-D2E45913E60A}" dt="2024-01-07T21:25:28.580" v="58" actId="26606"/>
          <pc:sldLayoutMkLst>
            <pc:docMk/>
            <pc:sldMasterMk cId="538294799" sldId="2147483648"/>
            <pc:sldLayoutMk cId="1914152449" sldId="2147483650"/>
          </pc:sldLayoutMkLst>
        </pc:sldLayoutChg>
        <pc:sldLayoutChg chg="del">
          <pc:chgData name="Cemile ATAMAN" userId="6c4c4e1f03c7fc66" providerId="LiveId" clId="{505B862A-B262-444F-A45D-D2E45913E60A}" dt="2024-01-07T21:25:28.580" v="58" actId="26606"/>
          <pc:sldLayoutMkLst>
            <pc:docMk/>
            <pc:sldMasterMk cId="538294799" sldId="2147483648"/>
            <pc:sldLayoutMk cId="319143485" sldId="2147483651"/>
          </pc:sldLayoutMkLst>
        </pc:sldLayoutChg>
        <pc:sldLayoutChg chg="del">
          <pc:chgData name="Cemile ATAMAN" userId="6c4c4e1f03c7fc66" providerId="LiveId" clId="{505B862A-B262-444F-A45D-D2E45913E60A}" dt="2024-01-07T21:25:28.580" v="58" actId="26606"/>
          <pc:sldLayoutMkLst>
            <pc:docMk/>
            <pc:sldMasterMk cId="538294799" sldId="2147483648"/>
            <pc:sldLayoutMk cId="3082586589" sldId="2147483652"/>
          </pc:sldLayoutMkLst>
        </pc:sldLayoutChg>
        <pc:sldLayoutChg chg="del">
          <pc:chgData name="Cemile ATAMAN" userId="6c4c4e1f03c7fc66" providerId="LiveId" clId="{505B862A-B262-444F-A45D-D2E45913E60A}" dt="2024-01-07T21:25:28.580" v="58" actId="26606"/>
          <pc:sldLayoutMkLst>
            <pc:docMk/>
            <pc:sldMasterMk cId="538294799" sldId="2147483648"/>
            <pc:sldLayoutMk cId="3028640496" sldId="2147483653"/>
          </pc:sldLayoutMkLst>
        </pc:sldLayoutChg>
        <pc:sldLayoutChg chg="del">
          <pc:chgData name="Cemile ATAMAN" userId="6c4c4e1f03c7fc66" providerId="LiveId" clId="{505B862A-B262-444F-A45D-D2E45913E60A}" dt="2024-01-07T21:25:28.580" v="58" actId="26606"/>
          <pc:sldLayoutMkLst>
            <pc:docMk/>
            <pc:sldMasterMk cId="538294799" sldId="2147483648"/>
            <pc:sldLayoutMk cId="2624539053" sldId="2147483654"/>
          </pc:sldLayoutMkLst>
        </pc:sldLayoutChg>
        <pc:sldLayoutChg chg="del">
          <pc:chgData name="Cemile ATAMAN" userId="6c4c4e1f03c7fc66" providerId="LiveId" clId="{505B862A-B262-444F-A45D-D2E45913E60A}" dt="2024-01-07T21:25:28.580" v="58" actId="26606"/>
          <pc:sldLayoutMkLst>
            <pc:docMk/>
            <pc:sldMasterMk cId="538294799" sldId="2147483648"/>
            <pc:sldLayoutMk cId="2263722310" sldId="2147483655"/>
          </pc:sldLayoutMkLst>
        </pc:sldLayoutChg>
        <pc:sldLayoutChg chg="del">
          <pc:chgData name="Cemile ATAMAN" userId="6c4c4e1f03c7fc66" providerId="LiveId" clId="{505B862A-B262-444F-A45D-D2E45913E60A}" dt="2024-01-07T21:25:28.580" v="58" actId="26606"/>
          <pc:sldLayoutMkLst>
            <pc:docMk/>
            <pc:sldMasterMk cId="538294799" sldId="2147483648"/>
            <pc:sldLayoutMk cId="4191993650" sldId="2147483656"/>
          </pc:sldLayoutMkLst>
        </pc:sldLayoutChg>
        <pc:sldLayoutChg chg="del">
          <pc:chgData name="Cemile ATAMAN" userId="6c4c4e1f03c7fc66" providerId="LiveId" clId="{505B862A-B262-444F-A45D-D2E45913E60A}" dt="2024-01-07T21:25:28.580" v="58" actId="26606"/>
          <pc:sldLayoutMkLst>
            <pc:docMk/>
            <pc:sldMasterMk cId="538294799" sldId="2147483648"/>
            <pc:sldLayoutMk cId="3329819131" sldId="2147483657"/>
          </pc:sldLayoutMkLst>
        </pc:sldLayoutChg>
        <pc:sldLayoutChg chg="del">
          <pc:chgData name="Cemile ATAMAN" userId="6c4c4e1f03c7fc66" providerId="LiveId" clId="{505B862A-B262-444F-A45D-D2E45913E60A}" dt="2024-01-07T21:25:28.580" v="58" actId="26606"/>
          <pc:sldLayoutMkLst>
            <pc:docMk/>
            <pc:sldMasterMk cId="538294799" sldId="2147483648"/>
            <pc:sldLayoutMk cId="1476654669" sldId="2147483658"/>
          </pc:sldLayoutMkLst>
        </pc:sldLayoutChg>
        <pc:sldLayoutChg chg="del">
          <pc:chgData name="Cemile ATAMAN" userId="6c4c4e1f03c7fc66" providerId="LiveId" clId="{505B862A-B262-444F-A45D-D2E45913E60A}" dt="2024-01-07T21:25:28.580" v="58" actId="26606"/>
          <pc:sldLayoutMkLst>
            <pc:docMk/>
            <pc:sldMasterMk cId="538294799" sldId="2147483648"/>
            <pc:sldLayoutMk cId="4021394514" sldId="2147483659"/>
          </pc:sldLayoutMkLst>
        </pc:sldLayoutChg>
      </pc:sldMasterChg>
      <pc:sldMasterChg chg="add del replId addSldLayout delSldLayout">
        <pc:chgData name="Cemile ATAMAN" userId="6c4c4e1f03c7fc66" providerId="LiveId" clId="{505B862A-B262-444F-A45D-D2E45913E60A}" dt="2024-01-07T21:31:26.621" v="144" actId="26606"/>
        <pc:sldMasterMkLst>
          <pc:docMk/>
          <pc:sldMasterMk cId="692760180" sldId="2147483660"/>
        </pc:sldMasterMkLst>
        <pc:sldLayoutChg chg="add del">
          <pc:chgData name="Cemile ATAMAN" userId="6c4c4e1f03c7fc66" providerId="LiveId" clId="{505B862A-B262-444F-A45D-D2E45913E60A}" dt="2024-01-07T21:31:26.621" v="144" actId="26606"/>
          <pc:sldLayoutMkLst>
            <pc:docMk/>
            <pc:sldMasterMk cId="692760180" sldId="2147483660"/>
            <pc:sldLayoutMk cId="346243295" sldId="2147483661"/>
          </pc:sldLayoutMkLst>
        </pc:sldLayoutChg>
        <pc:sldLayoutChg chg="add del replId">
          <pc:chgData name="Cemile ATAMAN" userId="6c4c4e1f03c7fc66" providerId="LiveId" clId="{505B862A-B262-444F-A45D-D2E45913E60A}" dt="2024-01-07T21:31:26.621" v="144" actId="26606"/>
          <pc:sldLayoutMkLst>
            <pc:docMk/>
            <pc:sldMasterMk cId="692760180" sldId="2147483660"/>
            <pc:sldLayoutMk cId="934123690" sldId="2147483662"/>
          </pc:sldLayoutMkLst>
        </pc:sldLayoutChg>
        <pc:sldLayoutChg chg="add del replId">
          <pc:chgData name="Cemile ATAMAN" userId="6c4c4e1f03c7fc66" providerId="LiveId" clId="{505B862A-B262-444F-A45D-D2E45913E60A}" dt="2024-01-07T21:31:26.621" v="144" actId="26606"/>
          <pc:sldLayoutMkLst>
            <pc:docMk/>
            <pc:sldMasterMk cId="692760180" sldId="2147483660"/>
            <pc:sldLayoutMk cId="2551892564" sldId="2147483663"/>
          </pc:sldLayoutMkLst>
        </pc:sldLayoutChg>
        <pc:sldLayoutChg chg="add del replId">
          <pc:chgData name="Cemile ATAMAN" userId="6c4c4e1f03c7fc66" providerId="LiveId" clId="{505B862A-B262-444F-A45D-D2E45913E60A}" dt="2024-01-07T21:31:26.621" v="144" actId="26606"/>
          <pc:sldLayoutMkLst>
            <pc:docMk/>
            <pc:sldMasterMk cId="692760180" sldId="2147483660"/>
            <pc:sldLayoutMk cId="361966010" sldId="2147483664"/>
          </pc:sldLayoutMkLst>
        </pc:sldLayoutChg>
        <pc:sldLayoutChg chg="add del replId">
          <pc:chgData name="Cemile ATAMAN" userId="6c4c4e1f03c7fc66" providerId="LiveId" clId="{505B862A-B262-444F-A45D-D2E45913E60A}" dt="2024-01-07T21:31:26.621" v="144" actId="26606"/>
          <pc:sldLayoutMkLst>
            <pc:docMk/>
            <pc:sldMasterMk cId="692760180" sldId="2147483660"/>
            <pc:sldLayoutMk cId="907642824" sldId="2147483665"/>
          </pc:sldLayoutMkLst>
        </pc:sldLayoutChg>
        <pc:sldLayoutChg chg="add del replId">
          <pc:chgData name="Cemile ATAMAN" userId="6c4c4e1f03c7fc66" providerId="LiveId" clId="{505B862A-B262-444F-A45D-D2E45913E60A}" dt="2024-01-07T21:31:26.621" v="144" actId="26606"/>
          <pc:sldLayoutMkLst>
            <pc:docMk/>
            <pc:sldMasterMk cId="692760180" sldId="2147483660"/>
            <pc:sldLayoutMk cId="3160577946" sldId="2147483666"/>
          </pc:sldLayoutMkLst>
        </pc:sldLayoutChg>
        <pc:sldLayoutChg chg="add del replId">
          <pc:chgData name="Cemile ATAMAN" userId="6c4c4e1f03c7fc66" providerId="LiveId" clId="{505B862A-B262-444F-A45D-D2E45913E60A}" dt="2024-01-07T21:31:26.621" v="144" actId="26606"/>
          <pc:sldLayoutMkLst>
            <pc:docMk/>
            <pc:sldMasterMk cId="692760180" sldId="2147483660"/>
            <pc:sldLayoutMk cId="1139113556" sldId="2147483667"/>
          </pc:sldLayoutMkLst>
        </pc:sldLayoutChg>
        <pc:sldLayoutChg chg="add del replId">
          <pc:chgData name="Cemile ATAMAN" userId="6c4c4e1f03c7fc66" providerId="LiveId" clId="{505B862A-B262-444F-A45D-D2E45913E60A}" dt="2024-01-07T21:31:26.621" v="144" actId="26606"/>
          <pc:sldLayoutMkLst>
            <pc:docMk/>
            <pc:sldMasterMk cId="692760180" sldId="2147483660"/>
            <pc:sldLayoutMk cId="3553937343" sldId="2147483668"/>
          </pc:sldLayoutMkLst>
        </pc:sldLayoutChg>
        <pc:sldLayoutChg chg="add del replId">
          <pc:chgData name="Cemile ATAMAN" userId="6c4c4e1f03c7fc66" providerId="LiveId" clId="{505B862A-B262-444F-A45D-D2E45913E60A}" dt="2024-01-07T21:31:26.621" v="144" actId="26606"/>
          <pc:sldLayoutMkLst>
            <pc:docMk/>
            <pc:sldMasterMk cId="692760180" sldId="2147483660"/>
            <pc:sldLayoutMk cId="3359126351" sldId="2147483669"/>
          </pc:sldLayoutMkLst>
        </pc:sldLayoutChg>
        <pc:sldLayoutChg chg="add del replId">
          <pc:chgData name="Cemile ATAMAN" userId="6c4c4e1f03c7fc66" providerId="LiveId" clId="{505B862A-B262-444F-A45D-D2E45913E60A}" dt="2024-01-07T21:31:26.621" v="144" actId="26606"/>
          <pc:sldLayoutMkLst>
            <pc:docMk/>
            <pc:sldMasterMk cId="692760180" sldId="2147483660"/>
            <pc:sldLayoutMk cId="2651917135" sldId="2147483670"/>
          </pc:sldLayoutMkLst>
        </pc:sldLayoutChg>
        <pc:sldLayoutChg chg="add del replId">
          <pc:chgData name="Cemile ATAMAN" userId="6c4c4e1f03c7fc66" providerId="LiveId" clId="{505B862A-B262-444F-A45D-D2E45913E60A}" dt="2024-01-07T21:31:26.621" v="144" actId="26606"/>
          <pc:sldLayoutMkLst>
            <pc:docMk/>
            <pc:sldMasterMk cId="692760180" sldId="2147483660"/>
            <pc:sldLayoutMk cId="227991485" sldId="2147483671"/>
          </pc:sldLayoutMkLst>
        </pc:sldLayoutChg>
      </pc:sldMasterChg>
      <pc:sldMasterChg chg="add addSldLayout">
        <pc:chgData name="Cemile ATAMAN" userId="6c4c4e1f03c7fc66" providerId="LiveId" clId="{505B862A-B262-444F-A45D-D2E45913E60A}" dt="2024-01-07T21:31:26.621" v="144" actId="26606"/>
        <pc:sldMasterMkLst>
          <pc:docMk/>
          <pc:sldMasterMk cId="1776068270" sldId="2147483672"/>
        </pc:sldMasterMkLst>
        <pc:sldLayoutChg chg="add">
          <pc:chgData name="Cemile ATAMAN" userId="6c4c4e1f03c7fc66" providerId="LiveId" clId="{505B862A-B262-444F-A45D-D2E45913E60A}" dt="2024-01-07T21:31:26.621" v="144" actId="26606"/>
          <pc:sldLayoutMkLst>
            <pc:docMk/>
            <pc:sldMasterMk cId="1776068270" sldId="2147483672"/>
            <pc:sldLayoutMk cId="2742887426" sldId="2147483673"/>
          </pc:sldLayoutMkLst>
        </pc:sldLayoutChg>
        <pc:sldLayoutChg chg="add">
          <pc:chgData name="Cemile ATAMAN" userId="6c4c4e1f03c7fc66" providerId="LiveId" clId="{505B862A-B262-444F-A45D-D2E45913E60A}" dt="2024-01-07T21:31:26.621" v="144" actId="26606"/>
          <pc:sldLayoutMkLst>
            <pc:docMk/>
            <pc:sldMasterMk cId="1776068270" sldId="2147483672"/>
            <pc:sldLayoutMk cId="1683543650" sldId="2147483674"/>
          </pc:sldLayoutMkLst>
        </pc:sldLayoutChg>
        <pc:sldLayoutChg chg="add">
          <pc:chgData name="Cemile ATAMAN" userId="6c4c4e1f03c7fc66" providerId="LiveId" clId="{505B862A-B262-444F-A45D-D2E45913E60A}" dt="2024-01-07T21:31:26.621" v="144" actId="26606"/>
          <pc:sldLayoutMkLst>
            <pc:docMk/>
            <pc:sldMasterMk cId="1776068270" sldId="2147483672"/>
            <pc:sldLayoutMk cId="2244015127" sldId="2147483675"/>
          </pc:sldLayoutMkLst>
        </pc:sldLayoutChg>
        <pc:sldLayoutChg chg="add">
          <pc:chgData name="Cemile ATAMAN" userId="6c4c4e1f03c7fc66" providerId="LiveId" clId="{505B862A-B262-444F-A45D-D2E45913E60A}" dt="2024-01-07T21:31:26.621" v="144" actId="26606"/>
          <pc:sldLayoutMkLst>
            <pc:docMk/>
            <pc:sldMasterMk cId="1776068270" sldId="2147483672"/>
            <pc:sldLayoutMk cId="1464522892" sldId="2147483676"/>
          </pc:sldLayoutMkLst>
        </pc:sldLayoutChg>
        <pc:sldLayoutChg chg="add">
          <pc:chgData name="Cemile ATAMAN" userId="6c4c4e1f03c7fc66" providerId="LiveId" clId="{505B862A-B262-444F-A45D-D2E45913E60A}" dt="2024-01-07T21:31:26.621" v="144" actId="26606"/>
          <pc:sldLayoutMkLst>
            <pc:docMk/>
            <pc:sldMasterMk cId="1776068270" sldId="2147483672"/>
            <pc:sldLayoutMk cId="1479352712" sldId="2147483677"/>
          </pc:sldLayoutMkLst>
        </pc:sldLayoutChg>
        <pc:sldLayoutChg chg="add">
          <pc:chgData name="Cemile ATAMAN" userId="6c4c4e1f03c7fc66" providerId="LiveId" clId="{505B862A-B262-444F-A45D-D2E45913E60A}" dt="2024-01-07T21:31:26.621" v="144" actId="26606"/>
          <pc:sldLayoutMkLst>
            <pc:docMk/>
            <pc:sldMasterMk cId="1776068270" sldId="2147483672"/>
            <pc:sldLayoutMk cId="1197465154" sldId="2147483678"/>
          </pc:sldLayoutMkLst>
        </pc:sldLayoutChg>
        <pc:sldLayoutChg chg="add">
          <pc:chgData name="Cemile ATAMAN" userId="6c4c4e1f03c7fc66" providerId="LiveId" clId="{505B862A-B262-444F-A45D-D2E45913E60A}" dt="2024-01-07T21:31:26.621" v="144" actId="26606"/>
          <pc:sldLayoutMkLst>
            <pc:docMk/>
            <pc:sldMasterMk cId="1776068270" sldId="2147483672"/>
            <pc:sldLayoutMk cId="1400138491" sldId="2147483679"/>
          </pc:sldLayoutMkLst>
        </pc:sldLayoutChg>
        <pc:sldLayoutChg chg="add">
          <pc:chgData name="Cemile ATAMAN" userId="6c4c4e1f03c7fc66" providerId="LiveId" clId="{505B862A-B262-444F-A45D-D2E45913E60A}" dt="2024-01-07T21:31:26.621" v="144" actId="26606"/>
          <pc:sldLayoutMkLst>
            <pc:docMk/>
            <pc:sldMasterMk cId="1776068270" sldId="2147483672"/>
            <pc:sldLayoutMk cId="928085817" sldId="2147483680"/>
          </pc:sldLayoutMkLst>
        </pc:sldLayoutChg>
        <pc:sldLayoutChg chg="add">
          <pc:chgData name="Cemile ATAMAN" userId="6c4c4e1f03c7fc66" providerId="LiveId" clId="{505B862A-B262-444F-A45D-D2E45913E60A}" dt="2024-01-07T21:31:26.621" v="144" actId="26606"/>
          <pc:sldLayoutMkLst>
            <pc:docMk/>
            <pc:sldMasterMk cId="1776068270" sldId="2147483672"/>
            <pc:sldLayoutMk cId="2180626415" sldId="2147483681"/>
          </pc:sldLayoutMkLst>
        </pc:sldLayoutChg>
        <pc:sldLayoutChg chg="add">
          <pc:chgData name="Cemile ATAMAN" userId="6c4c4e1f03c7fc66" providerId="LiveId" clId="{505B862A-B262-444F-A45D-D2E45913E60A}" dt="2024-01-07T21:31:26.621" v="144" actId="26606"/>
          <pc:sldLayoutMkLst>
            <pc:docMk/>
            <pc:sldMasterMk cId="1776068270" sldId="2147483672"/>
            <pc:sldLayoutMk cId="2437412137" sldId="2147483682"/>
          </pc:sldLayoutMkLst>
        </pc:sldLayoutChg>
        <pc:sldLayoutChg chg="add">
          <pc:chgData name="Cemile ATAMAN" userId="6c4c4e1f03c7fc66" providerId="LiveId" clId="{505B862A-B262-444F-A45D-D2E45913E60A}" dt="2024-01-07T21:31:26.621" v="144" actId="26606"/>
          <pc:sldLayoutMkLst>
            <pc:docMk/>
            <pc:sldMasterMk cId="1776068270" sldId="2147483672"/>
            <pc:sldLayoutMk cId="3127004472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8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1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00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4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1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2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35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46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8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62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606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3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5" name="Picture 4" descr="Grafik">
            <a:extLst>
              <a:ext uri="{FF2B5EF4-FFF2-40B4-BE49-F238E27FC236}">
                <a16:creationId xmlns:a16="http://schemas.microsoft.com/office/drawing/2014/main" id="{CABF18F4-B1A6-EA2D-220D-CC2CAA5FF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4" b="632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42" name="Rectangle 3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278B322-CEA5-B13C-0809-B3971F04E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Regresyon Analizi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33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32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metin, el yazısı, kara tahta, tebeşir içeren bir resim&#10;&#10;Açıklama otomatik olarak oluşturuldu">
            <a:extLst>
              <a:ext uri="{FF2B5EF4-FFF2-40B4-BE49-F238E27FC236}">
                <a16:creationId xmlns:a16="http://schemas.microsoft.com/office/drawing/2014/main" id="{AEF7F80B-58DC-8290-B2DC-AE2AC6860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849057"/>
            <a:ext cx="3703320" cy="9499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012371"/>
            <a:ext cx="3702134" cy="4202862"/>
          </a:xfrm>
          <a:prstGeom prst="rect">
            <a:avLst/>
          </a:prstGeom>
          <a:solidFill>
            <a:schemeClr val="bg1">
              <a:alpha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54EDFA29-727C-B39B-F8E7-52BFD3AFF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226" y="2266683"/>
            <a:ext cx="3374265" cy="2704562"/>
          </a:xfrm>
        </p:spPr>
        <p:txBody>
          <a:bodyPr>
            <a:normAutofit/>
          </a:bodyPr>
          <a:lstStyle/>
          <a:p>
            <a:r>
              <a:rPr lang="tr-TR" sz="1600"/>
              <a:t>Beni dinlediğiniz için teşekkür ederim</a:t>
            </a:r>
          </a:p>
          <a:p>
            <a:r>
              <a:rPr lang="tr-TR" sz="1600"/>
              <a:t>Cemile Ataman Bilgisayar Mühendisliği 4. Sınıf</a:t>
            </a:r>
          </a:p>
        </p:txBody>
      </p:sp>
    </p:spTree>
    <p:extLst>
      <p:ext uri="{BB962C8B-B14F-4D97-AF65-F5344CB8AC3E}">
        <p14:creationId xmlns:p14="http://schemas.microsoft.com/office/powerpoint/2010/main" val="356537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ulanık borsa verileri ve grafiği">
            <a:extLst>
              <a:ext uri="{FF2B5EF4-FFF2-40B4-BE49-F238E27FC236}">
                <a16:creationId xmlns:a16="http://schemas.microsoft.com/office/drawing/2014/main" id="{23D77EDC-3E93-DF3D-27C5-D6602959A0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48" b="10526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65C9BEE-7154-FFD3-110A-EDA0C29C8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184" y="938022"/>
            <a:ext cx="4389261" cy="1188720"/>
          </a:xfrm>
        </p:spPr>
        <p:txBody>
          <a:bodyPr>
            <a:normAutofit/>
          </a:bodyPr>
          <a:lstStyle/>
          <a:p>
            <a:r>
              <a:rPr lang="tr-TR" dirty="0"/>
              <a:t>Regresyon türleri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79EFFF97-8AA6-D573-2E94-BA2B25BC2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184" y="2340865"/>
            <a:ext cx="4389262" cy="3788474"/>
          </a:xfrm>
        </p:spPr>
        <p:txBody>
          <a:bodyPr>
            <a:normAutofit/>
          </a:bodyPr>
          <a:lstStyle/>
          <a:p>
            <a:r>
              <a:rPr lang="tr-TR" dirty="0"/>
              <a:t>Doğrusal Regresyon (</a:t>
            </a:r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)</a:t>
            </a:r>
          </a:p>
          <a:p>
            <a:r>
              <a:rPr lang="tr-TR" dirty="0"/>
              <a:t>Lojistik Regresyon (</a:t>
            </a:r>
            <a:r>
              <a:rPr lang="tr-TR" dirty="0" err="1"/>
              <a:t>Logistic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)</a:t>
            </a:r>
          </a:p>
          <a:p>
            <a:r>
              <a:rPr lang="tr-TR" dirty="0"/>
              <a:t>Polinom Regresyonu(</a:t>
            </a:r>
            <a:r>
              <a:rPr lang="tr-TR" dirty="0" err="1"/>
              <a:t>Polynomial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 )</a:t>
            </a:r>
          </a:p>
          <a:p>
            <a:r>
              <a:rPr lang="tr-TR" dirty="0"/>
              <a:t>Adım adım Regresyon (</a:t>
            </a:r>
            <a:r>
              <a:rPr lang="tr-TR" dirty="0" err="1"/>
              <a:t>Stepwise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)</a:t>
            </a:r>
          </a:p>
          <a:p>
            <a:r>
              <a:rPr lang="tr-TR" dirty="0"/>
              <a:t>Sırt Regresyonu (</a:t>
            </a:r>
            <a:r>
              <a:rPr lang="tr-TR" dirty="0" err="1"/>
              <a:t>Ridge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)</a:t>
            </a:r>
          </a:p>
          <a:p>
            <a:r>
              <a:rPr lang="tr-TR" dirty="0"/>
              <a:t>Kement Regresyon (</a:t>
            </a:r>
            <a:r>
              <a:rPr lang="tr-TR" dirty="0" err="1"/>
              <a:t>Lasso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)</a:t>
            </a:r>
          </a:p>
          <a:p>
            <a:r>
              <a:rPr lang="tr-TR" dirty="0" err="1"/>
              <a:t>ElasticNet</a:t>
            </a:r>
            <a:r>
              <a:rPr lang="tr-TR" dirty="0"/>
              <a:t> Regresyon (</a:t>
            </a:r>
            <a:r>
              <a:rPr lang="tr-TR" dirty="0" err="1"/>
              <a:t>ElasticNet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258068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EB16C1-B50B-BC94-1BEF-70D694EE04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1B9B26E5-94CE-D5C8-41AC-E0E2B400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70" y="702156"/>
            <a:ext cx="10144260" cy="1013800"/>
          </a:xfrm>
        </p:spPr>
        <p:txBody>
          <a:bodyPr>
            <a:normAutofit/>
          </a:bodyPr>
          <a:lstStyle/>
          <a:p>
            <a:r>
              <a:rPr lang="tr-TR">
                <a:solidFill>
                  <a:schemeClr val="tx1"/>
                </a:solidFill>
              </a:rPr>
              <a:t>Lineer regresyon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1E85445-684A-A615-7995-A1225281C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180496"/>
            <a:ext cx="10261602" cy="3678303"/>
          </a:xfrm>
        </p:spPr>
        <p:txBody>
          <a:bodyPr>
            <a:normAutofit/>
          </a:bodyPr>
          <a:lstStyle/>
          <a:p>
            <a:r>
              <a:rPr lang="tr-TR" b="1" dirty="0"/>
              <a:t>Lineer Regresyon: </a:t>
            </a:r>
            <a:r>
              <a:rPr lang="tr-TR" dirty="0"/>
              <a:t>Bağımlı bir değişken(Y) ile bağımsız değişken (X) serisinin arasındaki ilişkinin fonksiyonel biçimi.</a:t>
            </a:r>
          </a:p>
          <a:p>
            <a:r>
              <a:rPr lang="tr-TR" b="1" dirty="0"/>
              <a:t>Lineer regresyon analizi : </a:t>
            </a:r>
            <a:r>
              <a:rPr lang="tr-TR" dirty="0"/>
              <a:t>veriyi lineer bir çizgiye uydurma çalışmasını veya &lt;&lt;lineer modelleme&gt;&gt;</a:t>
            </a:r>
          </a:p>
          <a:p>
            <a:r>
              <a:rPr lang="tr-TR" b="1" dirty="0"/>
              <a:t>Y </a:t>
            </a:r>
            <a:r>
              <a:rPr lang="tr-TR" dirty="0"/>
              <a:t>: Çıktı , bağımlı , sonuç , etkilenen değişken</a:t>
            </a:r>
          </a:p>
          <a:p>
            <a:r>
              <a:rPr lang="tr-TR" b="1" dirty="0"/>
              <a:t>X</a:t>
            </a:r>
            <a:r>
              <a:rPr lang="tr-TR" dirty="0"/>
              <a:t> : Girdi , bağımsız , neden(faktör) , etkileyen değişken </a:t>
            </a:r>
          </a:p>
          <a:p>
            <a:r>
              <a:rPr lang="tr-TR" b="1" dirty="0"/>
              <a:t>Regresyonun amacı</a:t>
            </a:r>
          </a:p>
          <a:p>
            <a:r>
              <a:rPr lang="tr-TR" dirty="0"/>
              <a:t>Y’nin  X ‘ e bağlı ilişkisinin ortaya çıkarılması</a:t>
            </a:r>
          </a:p>
          <a:p>
            <a:r>
              <a:rPr lang="tr-TR" dirty="0"/>
              <a:t>Yeni X değerleri için Y ‘ </a:t>
            </a:r>
            <a:r>
              <a:rPr lang="tr-TR" dirty="0" err="1"/>
              <a:t>nin</a:t>
            </a:r>
            <a:r>
              <a:rPr lang="tr-TR" dirty="0"/>
              <a:t> tahmin edilmesi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41662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F2BD205-C021-EF62-C1D8-230BEFAE5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tr-TR">
                <a:solidFill>
                  <a:schemeClr val="tx1">
                    <a:lumMod val="85000"/>
                    <a:lumOff val="15000"/>
                  </a:schemeClr>
                </a:solidFill>
              </a:rPr>
              <a:t>Basit lineer regresyon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FFF9E83C-F07A-4220-C856-8F34ACE37B89}"/>
              </a:ext>
            </a:extLst>
          </p:cNvPr>
          <p:cNvSpPr>
            <a:spLocks/>
          </p:cNvSpPr>
          <p:nvPr/>
        </p:nvSpPr>
        <p:spPr>
          <a:xfrm>
            <a:off x="581025" y="2431405"/>
            <a:ext cx="11029950" cy="3634596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r>
              <a:rPr lang="tr-T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fazla kullanılan ve en basit regresyon </a:t>
            </a:r>
            <a:r>
              <a:rPr lang="tr-TR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çeşiddir</a:t>
            </a:r>
            <a:r>
              <a:rPr lang="tr-T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tr-T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Bağımlı ve bağımsız değişken arasında düz bir çizgi çizerek aradaki bağıntıyı ortaya çıkarır.</a:t>
            </a:r>
          </a:p>
          <a:p>
            <a:pPr>
              <a:spcAft>
                <a:spcPts val="600"/>
              </a:spcAft>
            </a:pPr>
            <a:r>
              <a:rPr lang="tr-T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Sadece sürekli verilerde çalışır . Kategorik verilerde çalışmaz.</a:t>
            </a:r>
          </a:p>
          <a:p>
            <a:pPr>
              <a:spcAft>
                <a:spcPts val="600"/>
              </a:spcAft>
            </a:pPr>
            <a:r>
              <a:rPr lang="tr-T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 boyutlu lineer denklemi</a:t>
            </a:r>
          </a:p>
          <a:p>
            <a:pPr>
              <a:spcAft>
                <a:spcPts val="600"/>
              </a:spcAft>
            </a:pPr>
            <a:endParaRPr lang="tr-T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tr-TR" dirty="0"/>
          </a:p>
        </p:txBody>
      </p:sp>
      <p:pic>
        <p:nvPicPr>
          <p:cNvPr id="9" name="Resim 8" descr="tipografi, yazı tipi, hat sanatı, kaligrafi, el yazısı içeren bir resim&#10;&#10;Açıklama otomatik olarak oluşturuldu">
            <a:extLst>
              <a:ext uri="{FF2B5EF4-FFF2-40B4-BE49-F238E27FC236}">
                <a16:creationId xmlns:a16="http://schemas.microsoft.com/office/drawing/2014/main" id="{9BD5FC09-AD47-0727-4387-B2E0554FC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927" y="4786254"/>
            <a:ext cx="3221823" cy="40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81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, ekran görüntüsü, çizgi, diyagram içeren bir resim&#10;&#10;Açıklama otomatik olarak oluşturuldu">
            <a:extLst>
              <a:ext uri="{FF2B5EF4-FFF2-40B4-BE49-F238E27FC236}">
                <a16:creationId xmlns:a16="http://schemas.microsoft.com/office/drawing/2014/main" id="{15EA5C6A-73D4-562F-0207-9E5C39C7C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70891"/>
            <a:ext cx="10905066" cy="531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9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2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50" name="Rectangle 34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51" name="Rectangle 36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52" name="Rectangle 38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 useBgFill="1">
        <p:nvSpPr>
          <p:cNvPr id="53" name="Rectangle 40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2180946-9E22-DA85-2D29-B9494B0A4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En küçük kareler methodu</a:t>
            </a:r>
            <a:endParaRPr lang="en-US" sz="3600" dirty="0"/>
          </a:p>
        </p:txBody>
      </p:sp>
      <p:sp>
        <p:nvSpPr>
          <p:cNvPr id="54" name="Rectangle 42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55" name="Rectangle 44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9" name="İçerik Yer Tutucusu 8" descr="metin, ekran görüntüsü, çizgi, yazı tipi içeren bir resim&#10;&#10;Açıklama otomatik olarak oluşturuldu">
            <a:extLst>
              <a:ext uri="{FF2B5EF4-FFF2-40B4-BE49-F238E27FC236}">
                <a16:creationId xmlns:a16="http://schemas.microsoft.com/office/drawing/2014/main" id="{3ECC6A68-2DD1-DCA2-1A94-2D37DA990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9" y="2790605"/>
            <a:ext cx="9006838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3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BFB6562-D1A0-FE57-B5BD-43A87CC9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En küçük kareler methodu hesabı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5" name="İçerik Yer Tutucusu 4" descr="metin, yazı tipi, ekran görüntüsü, doküman, belge içeren bir resim&#10;&#10;Açıklama otomatik olarak oluşturuldu">
            <a:extLst>
              <a:ext uri="{FF2B5EF4-FFF2-40B4-BE49-F238E27FC236}">
                <a16:creationId xmlns:a16="http://schemas.microsoft.com/office/drawing/2014/main" id="{F5E271AB-F51B-4DC0-591B-1077CDF8B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765" y="2790605"/>
            <a:ext cx="7961846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63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D985431-6415-53CC-7455-9F332EF1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Regresyonun standart hatası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6" name="İçerik Yer Tutucusu 5" descr="metin, yazı tipi, ekran görüntüsü, beyaz içeren bir resim&#10;&#10;Açıklama otomatik olarak oluşturuldu">
            <a:extLst>
              <a:ext uri="{FF2B5EF4-FFF2-40B4-BE49-F238E27FC236}">
                <a16:creationId xmlns:a16="http://schemas.microsoft.com/office/drawing/2014/main" id="{7272F106-87A7-D2D0-C8B2-D92236832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2913566"/>
            <a:ext cx="10916463" cy="335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E7F7717-4083-723A-CE1C-4D2DEC449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Determinasyon katsayısı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5" name="İçerik Yer Tutucusu 4" descr="metin, yazı tipi, ekran görüntüsü, siyah beyaz içeren bir resim&#10;&#10;Açıklama otomatik olarak oluşturuldu">
            <a:extLst>
              <a:ext uri="{FF2B5EF4-FFF2-40B4-BE49-F238E27FC236}">
                <a16:creationId xmlns:a16="http://schemas.microsoft.com/office/drawing/2014/main" id="{4B65F24C-E58B-B1F2-5D4B-A25B03CC7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672" y="2790605"/>
            <a:ext cx="7832033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772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312441"/>
      </a:dk2>
      <a:lt2>
        <a:srgbClr val="E2E8E6"/>
      </a:lt2>
      <a:accent1>
        <a:srgbClr val="EE6E96"/>
      </a:accent1>
      <a:accent2>
        <a:srgbClr val="EB4EC0"/>
      </a:accent2>
      <a:accent3>
        <a:srgbClr val="DC6EEE"/>
      </a:accent3>
      <a:accent4>
        <a:srgbClr val="924EEB"/>
      </a:accent4>
      <a:accent5>
        <a:srgbClr val="716EEE"/>
      </a:accent5>
      <a:accent6>
        <a:srgbClr val="4E8CEB"/>
      </a:accent6>
      <a:hlink>
        <a:srgbClr val="568F7D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192</Words>
  <Application>Microsoft Office PowerPoint</Application>
  <PresentationFormat>Geniş ekran</PresentationFormat>
  <Paragraphs>28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Franklin Gothic Book</vt:lpstr>
      <vt:lpstr>Franklin Gothic Demi</vt:lpstr>
      <vt:lpstr>Gill Sans MT</vt:lpstr>
      <vt:lpstr>Wingdings 2</vt:lpstr>
      <vt:lpstr>DividendVTI</vt:lpstr>
      <vt:lpstr>Regresyon Analizi</vt:lpstr>
      <vt:lpstr>Regresyon türleri</vt:lpstr>
      <vt:lpstr>Lineer regresyon</vt:lpstr>
      <vt:lpstr>Basit lineer regresyon</vt:lpstr>
      <vt:lpstr>PowerPoint Sunusu</vt:lpstr>
      <vt:lpstr>En küçük kareler methodu</vt:lpstr>
      <vt:lpstr>En küçük kareler methodu hesabı</vt:lpstr>
      <vt:lpstr>Regresyonun standart hatası</vt:lpstr>
      <vt:lpstr>Determinasyon katsayısı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Regresyon Analizi</dc:title>
  <dc:creator>Cemile ATAMAN</dc:creator>
  <cp:lastModifiedBy>Cemile ATAMAN</cp:lastModifiedBy>
  <cp:revision>1</cp:revision>
  <dcterms:created xsi:type="dcterms:W3CDTF">2024-01-07T21:22:56Z</dcterms:created>
  <dcterms:modified xsi:type="dcterms:W3CDTF">2024-01-08T06:35:37Z</dcterms:modified>
</cp:coreProperties>
</file>