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80" r:id="rId12"/>
    <p:sldId id="285" r:id="rId13"/>
    <p:sldId id="281" r:id="rId14"/>
    <p:sldId id="282" r:id="rId15"/>
    <p:sldId id="265" r:id="rId16"/>
    <p:sldId id="276" r:id="rId17"/>
    <p:sldId id="277" r:id="rId18"/>
    <p:sldId id="278" r:id="rId19"/>
    <p:sldId id="279" r:id="rId20"/>
    <p:sldId id="283" r:id="rId21"/>
    <p:sldId id="284" r:id="rId22"/>
    <p:sldId id="287" r:id="rId23"/>
    <p:sldId id="28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ıYaSa" initials="A" lastIdx="1" clrIdx="0">
    <p:extLst>
      <p:ext uri="{19B8F6BF-5375-455C-9EA6-DF929625EA0E}">
        <p15:presenceInfo xmlns:p15="http://schemas.microsoft.com/office/powerpoint/2012/main" userId="AnıYa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8:02:36.53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11E3A-B68D-4684-A5B1-5A7F046A2CE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8FA64F59-786D-42F9-B39F-4D4E1CA6D631}">
      <dgm:prSet phldrT="[Metin]"/>
      <dgm:spPr/>
      <dgm:t>
        <a:bodyPr/>
        <a:lstStyle/>
        <a:p>
          <a:r>
            <a:rPr lang="tr-TR" dirty="0"/>
            <a:t>Öğrenci İşlemleri</a:t>
          </a:r>
        </a:p>
      </dgm:t>
    </dgm:pt>
    <dgm:pt modelId="{38E92A9C-F66F-4252-AEAB-B01784EAFC74}" type="parTrans" cxnId="{66DF52ED-54D5-4EC7-B1F2-0CD46241CD16}">
      <dgm:prSet/>
      <dgm:spPr/>
      <dgm:t>
        <a:bodyPr/>
        <a:lstStyle/>
        <a:p>
          <a:endParaRPr lang="tr-TR"/>
        </a:p>
      </dgm:t>
    </dgm:pt>
    <dgm:pt modelId="{A8C8BA8C-E652-4EED-A565-8DD18D641E85}" type="sibTrans" cxnId="{66DF52ED-54D5-4EC7-B1F2-0CD46241CD16}">
      <dgm:prSet/>
      <dgm:spPr/>
      <dgm:t>
        <a:bodyPr/>
        <a:lstStyle/>
        <a:p>
          <a:endParaRPr lang="tr-TR"/>
        </a:p>
      </dgm:t>
    </dgm:pt>
    <dgm:pt modelId="{61B5FB42-68C7-4B4B-8552-3F18F424E722}">
      <dgm:prSet phldrT="[Metin]"/>
      <dgm:spPr/>
      <dgm:t>
        <a:bodyPr/>
        <a:lstStyle/>
        <a:p>
          <a:r>
            <a:rPr lang="tr-TR" dirty="0"/>
            <a:t>Personel İşlemleri</a:t>
          </a:r>
        </a:p>
      </dgm:t>
    </dgm:pt>
    <dgm:pt modelId="{6FBA54D0-ABE7-462B-9723-21A0184F78DC}" type="parTrans" cxnId="{4178533E-BC9A-4922-A763-786D34E316F7}">
      <dgm:prSet/>
      <dgm:spPr/>
      <dgm:t>
        <a:bodyPr/>
        <a:lstStyle/>
        <a:p>
          <a:endParaRPr lang="tr-TR"/>
        </a:p>
      </dgm:t>
    </dgm:pt>
    <dgm:pt modelId="{C46F61AC-070D-4C12-BA11-17BC2D4D6569}" type="sibTrans" cxnId="{4178533E-BC9A-4922-A763-786D34E316F7}">
      <dgm:prSet/>
      <dgm:spPr/>
      <dgm:t>
        <a:bodyPr/>
        <a:lstStyle/>
        <a:p>
          <a:endParaRPr lang="tr-TR"/>
        </a:p>
      </dgm:t>
    </dgm:pt>
    <dgm:pt modelId="{BC58005A-4BA2-440D-8A94-EEC308CDF8D1}">
      <dgm:prSet phldrT="[Metin]"/>
      <dgm:spPr/>
      <dgm:t>
        <a:bodyPr/>
        <a:lstStyle/>
        <a:p>
          <a:r>
            <a:rPr lang="tr-TR" dirty="0"/>
            <a:t>Dershane İşlemleri</a:t>
          </a:r>
        </a:p>
      </dgm:t>
    </dgm:pt>
    <dgm:pt modelId="{08B4E0A8-AA9E-4F72-AFFA-E218DF5E508C}" type="parTrans" cxnId="{37A22698-43BB-4A2B-8F4D-D8203AF1B204}">
      <dgm:prSet/>
      <dgm:spPr/>
      <dgm:t>
        <a:bodyPr/>
        <a:lstStyle/>
        <a:p>
          <a:endParaRPr lang="tr-TR"/>
        </a:p>
      </dgm:t>
    </dgm:pt>
    <dgm:pt modelId="{0E189286-F04D-4C40-8D04-CCCF0569967F}" type="sibTrans" cxnId="{37A22698-43BB-4A2B-8F4D-D8203AF1B204}">
      <dgm:prSet/>
      <dgm:spPr/>
      <dgm:t>
        <a:bodyPr/>
        <a:lstStyle/>
        <a:p>
          <a:endParaRPr lang="tr-TR"/>
        </a:p>
      </dgm:t>
    </dgm:pt>
    <dgm:pt modelId="{447DADFD-26A5-4555-8502-78D232A152C1}" type="pres">
      <dgm:prSet presAssocID="{26411E3A-B68D-4684-A5B1-5A7F046A2CE7}" presName="linear" presStyleCnt="0">
        <dgm:presLayoutVars>
          <dgm:dir/>
          <dgm:animLvl val="lvl"/>
          <dgm:resizeHandles val="exact"/>
        </dgm:presLayoutVars>
      </dgm:prSet>
      <dgm:spPr/>
    </dgm:pt>
    <dgm:pt modelId="{771A3F04-6305-4860-B209-090EBE65EE1F}" type="pres">
      <dgm:prSet presAssocID="{8FA64F59-786D-42F9-B39F-4D4E1CA6D631}" presName="parentLin" presStyleCnt="0"/>
      <dgm:spPr/>
    </dgm:pt>
    <dgm:pt modelId="{AA661AAB-16DA-4682-B21B-12F646397F8D}" type="pres">
      <dgm:prSet presAssocID="{8FA64F59-786D-42F9-B39F-4D4E1CA6D631}" presName="parentLeftMargin" presStyleLbl="node1" presStyleIdx="0" presStyleCnt="3"/>
      <dgm:spPr/>
    </dgm:pt>
    <dgm:pt modelId="{2300C037-1942-467C-8C7B-095572D177C1}" type="pres">
      <dgm:prSet presAssocID="{8FA64F59-786D-42F9-B39F-4D4E1CA6D6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A58309-EE67-40F6-9B1D-414B96142F22}" type="pres">
      <dgm:prSet presAssocID="{8FA64F59-786D-42F9-B39F-4D4E1CA6D631}" presName="negativeSpace" presStyleCnt="0"/>
      <dgm:spPr/>
    </dgm:pt>
    <dgm:pt modelId="{2F8BC0A7-3F61-4F9A-8C9D-A9393FE97F58}" type="pres">
      <dgm:prSet presAssocID="{8FA64F59-786D-42F9-B39F-4D4E1CA6D631}" presName="childText" presStyleLbl="conFgAcc1" presStyleIdx="0" presStyleCnt="3">
        <dgm:presLayoutVars>
          <dgm:bulletEnabled val="1"/>
        </dgm:presLayoutVars>
      </dgm:prSet>
      <dgm:spPr/>
    </dgm:pt>
    <dgm:pt modelId="{305C33BA-67C8-4CFD-BAA7-C120AAE31B54}" type="pres">
      <dgm:prSet presAssocID="{A8C8BA8C-E652-4EED-A565-8DD18D641E85}" presName="spaceBetweenRectangles" presStyleCnt="0"/>
      <dgm:spPr/>
    </dgm:pt>
    <dgm:pt modelId="{DA20F960-DF44-4B9F-AC67-34BE35DE87A8}" type="pres">
      <dgm:prSet presAssocID="{61B5FB42-68C7-4B4B-8552-3F18F424E722}" presName="parentLin" presStyleCnt="0"/>
      <dgm:spPr/>
    </dgm:pt>
    <dgm:pt modelId="{775BE02B-8FF9-4902-9882-7624135FCF42}" type="pres">
      <dgm:prSet presAssocID="{61B5FB42-68C7-4B4B-8552-3F18F424E722}" presName="parentLeftMargin" presStyleLbl="node1" presStyleIdx="0" presStyleCnt="3"/>
      <dgm:spPr/>
    </dgm:pt>
    <dgm:pt modelId="{78DAE132-D7B5-430F-8723-7B994F3375A8}" type="pres">
      <dgm:prSet presAssocID="{61B5FB42-68C7-4B4B-8552-3F18F424E7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58FAD2-6997-4F51-9D22-9E53CF671552}" type="pres">
      <dgm:prSet presAssocID="{61B5FB42-68C7-4B4B-8552-3F18F424E722}" presName="negativeSpace" presStyleCnt="0"/>
      <dgm:spPr/>
    </dgm:pt>
    <dgm:pt modelId="{6F561904-2D4F-4CBE-8D24-B879EE27DBFB}" type="pres">
      <dgm:prSet presAssocID="{61B5FB42-68C7-4B4B-8552-3F18F424E722}" presName="childText" presStyleLbl="conFgAcc1" presStyleIdx="1" presStyleCnt="3">
        <dgm:presLayoutVars>
          <dgm:bulletEnabled val="1"/>
        </dgm:presLayoutVars>
      </dgm:prSet>
      <dgm:spPr/>
    </dgm:pt>
    <dgm:pt modelId="{3B1CD636-8F6B-4B3B-B1FF-09ED7E7D2C01}" type="pres">
      <dgm:prSet presAssocID="{C46F61AC-070D-4C12-BA11-17BC2D4D6569}" presName="spaceBetweenRectangles" presStyleCnt="0"/>
      <dgm:spPr/>
    </dgm:pt>
    <dgm:pt modelId="{CC470919-5D91-4CF5-99F3-B5D6B1D73FF2}" type="pres">
      <dgm:prSet presAssocID="{BC58005A-4BA2-440D-8A94-EEC308CDF8D1}" presName="parentLin" presStyleCnt="0"/>
      <dgm:spPr/>
    </dgm:pt>
    <dgm:pt modelId="{75BD3C82-058D-4F3E-9E69-E4E13C410599}" type="pres">
      <dgm:prSet presAssocID="{BC58005A-4BA2-440D-8A94-EEC308CDF8D1}" presName="parentLeftMargin" presStyleLbl="node1" presStyleIdx="1" presStyleCnt="3"/>
      <dgm:spPr/>
    </dgm:pt>
    <dgm:pt modelId="{8ABB38C9-C2FA-4531-B7CC-7E6832BEB6E8}" type="pres">
      <dgm:prSet presAssocID="{BC58005A-4BA2-440D-8A94-EEC308CDF8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003BF1-F488-44D5-BFAB-55901C8C4DF5}" type="pres">
      <dgm:prSet presAssocID="{BC58005A-4BA2-440D-8A94-EEC308CDF8D1}" presName="negativeSpace" presStyleCnt="0"/>
      <dgm:spPr/>
    </dgm:pt>
    <dgm:pt modelId="{1C3E1B32-D659-4B11-8362-68EEFB59E00D}" type="pres">
      <dgm:prSet presAssocID="{BC58005A-4BA2-440D-8A94-EEC308CDF8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1EB401-BD2C-4FAB-8EFA-76E4439BA6F1}" type="presOf" srcId="{61B5FB42-68C7-4B4B-8552-3F18F424E722}" destId="{775BE02B-8FF9-4902-9882-7624135FCF42}" srcOrd="0" destOrd="0" presId="urn:microsoft.com/office/officeart/2005/8/layout/list1"/>
    <dgm:cxn modelId="{AFE77F13-7E88-413F-A830-EF21C58A5E5C}" type="presOf" srcId="{8FA64F59-786D-42F9-B39F-4D4E1CA6D631}" destId="{2300C037-1942-467C-8C7B-095572D177C1}" srcOrd="1" destOrd="0" presId="urn:microsoft.com/office/officeart/2005/8/layout/list1"/>
    <dgm:cxn modelId="{AD559134-8859-4D98-A6CD-58ADFEE418E0}" type="presOf" srcId="{BC58005A-4BA2-440D-8A94-EEC308CDF8D1}" destId="{8ABB38C9-C2FA-4531-B7CC-7E6832BEB6E8}" srcOrd="1" destOrd="0" presId="urn:microsoft.com/office/officeart/2005/8/layout/list1"/>
    <dgm:cxn modelId="{4178533E-BC9A-4922-A763-786D34E316F7}" srcId="{26411E3A-B68D-4684-A5B1-5A7F046A2CE7}" destId="{61B5FB42-68C7-4B4B-8552-3F18F424E722}" srcOrd="1" destOrd="0" parTransId="{6FBA54D0-ABE7-462B-9723-21A0184F78DC}" sibTransId="{C46F61AC-070D-4C12-BA11-17BC2D4D6569}"/>
    <dgm:cxn modelId="{1AFE5243-797A-44FF-BA41-AD58C633DAF0}" type="presOf" srcId="{26411E3A-B68D-4684-A5B1-5A7F046A2CE7}" destId="{447DADFD-26A5-4555-8502-78D232A152C1}" srcOrd="0" destOrd="0" presId="urn:microsoft.com/office/officeart/2005/8/layout/list1"/>
    <dgm:cxn modelId="{ED338D48-9356-49A7-BEDF-407BF8F820DA}" type="presOf" srcId="{61B5FB42-68C7-4B4B-8552-3F18F424E722}" destId="{78DAE132-D7B5-430F-8723-7B994F3375A8}" srcOrd="1" destOrd="0" presId="urn:microsoft.com/office/officeart/2005/8/layout/list1"/>
    <dgm:cxn modelId="{09B37595-A9A1-43A3-85AE-1C8A41267C3F}" type="presOf" srcId="{BC58005A-4BA2-440D-8A94-EEC308CDF8D1}" destId="{75BD3C82-058D-4F3E-9E69-E4E13C410599}" srcOrd="0" destOrd="0" presId="urn:microsoft.com/office/officeart/2005/8/layout/list1"/>
    <dgm:cxn modelId="{37A22698-43BB-4A2B-8F4D-D8203AF1B204}" srcId="{26411E3A-B68D-4684-A5B1-5A7F046A2CE7}" destId="{BC58005A-4BA2-440D-8A94-EEC308CDF8D1}" srcOrd="2" destOrd="0" parTransId="{08B4E0A8-AA9E-4F72-AFFA-E218DF5E508C}" sibTransId="{0E189286-F04D-4C40-8D04-CCCF0569967F}"/>
    <dgm:cxn modelId="{025C76BF-D62C-4FBD-8182-BB8DD063344F}" type="presOf" srcId="{8FA64F59-786D-42F9-B39F-4D4E1CA6D631}" destId="{AA661AAB-16DA-4682-B21B-12F646397F8D}" srcOrd="0" destOrd="0" presId="urn:microsoft.com/office/officeart/2005/8/layout/list1"/>
    <dgm:cxn modelId="{66DF52ED-54D5-4EC7-B1F2-0CD46241CD16}" srcId="{26411E3A-B68D-4684-A5B1-5A7F046A2CE7}" destId="{8FA64F59-786D-42F9-B39F-4D4E1CA6D631}" srcOrd="0" destOrd="0" parTransId="{38E92A9C-F66F-4252-AEAB-B01784EAFC74}" sibTransId="{A8C8BA8C-E652-4EED-A565-8DD18D641E85}"/>
    <dgm:cxn modelId="{F0565F4C-0C26-4BFE-9472-28F52E896E0F}" type="presParOf" srcId="{447DADFD-26A5-4555-8502-78D232A152C1}" destId="{771A3F04-6305-4860-B209-090EBE65EE1F}" srcOrd="0" destOrd="0" presId="urn:microsoft.com/office/officeart/2005/8/layout/list1"/>
    <dgm:cxn modelId="{43FD408C-1287-4673-A6CC-1E30A01EEAE9}" type="presParOf" srcId="{771A3F04-6305-4860-B209-090EBE65EE1F}" destId="{AA661AAB-16DA-4682-B21B-12F646397F8D}" srcOrd="0" destOrd="0" presId="urn:microsoft.com/office/officeart/2005/8/layout/list1"/>
    <dgm:cxn modelId="{E6EE5591-2F7D-4E12-A2F0-510CC2F78457}" type="presParOf" srcId="{771A3F04-6305-4860-B209-090EBE65EE1F}" destId="{2300C037-1942-467C-8C7B-095572D177C1}" srcOrd="1" destOrd="0" presId="urn:microsoft.com/office/officeart/2005/8/layout/list1"/>
    <dgm:cxn modelId="{5C31108C-D9E7-4CD2-989D-DC8692C14AF6}" type="presParOf" srcId="{447DADFD-26A5-4555-8502-78D232A152C1}" destId="{7AA58309-EE67-40F6-9B1D-414B96142F22}" srcOrd="1" destOrd="0" presId="urn:microsoft.com/office/officeart/2005/8/layout/list1"/>
    <dgm:cxn modelId="{C9BCE98D-031D-4DA0-80D2-3085E7DCA562}" type="presParOf" srcId="{447DADFD-26A5-4555-8502-78D232A152C1}" destId="{2F8BC0A7-3F61-4F9A-8C9D-A9393FE97F58}" srcOrd="2" destOrd="0" presId="urn:microsoft.com/office/officeart/2005/8/layout/list1"/>
    <dgm:cxn modelId="{42E09B47-5F30-4750-874D-2E337B33C398}" type="presParOf" srcId="{447DADFD-26A5-4555-8502-78D232A152C1}" destId="{305C33BA-67C8-4CFD-BAA7-C120AAE31B54}" srcOrd="3" destOrd="0" presId="urn:microsoft.com/office/officeart/2005/8/layout/list1"/>
    <dgm:cxn modelId="{087ACBA2-C609-495D-ACF1-B102146B0A32}" type="presParOf" srcId="{447DADFD-26A5-4555-8502-78D232A152C1}" destId="{DA20F960-DF44-4B9F-AC67-34BE35DE87A8}" srcOrd="4" destOrd="0" presId="urn:microsoft.com/office/officeart/2005/8/layout/list1"/>
    <dgm:cxn modelId="{7232BB9A-D63D-48CB-AF2E-BD18DC38AA81}" type="presParOf" srcId="{DA20F960-DF44-4B9F-AC67-34BE35DE87A8}" destId="{775BE02B-8FF9-4902-9882-7624135FCF42}" srcOrd="0" destOrd="0" presId="urn:microsoft.com/office/officeart/2005/8/layout/list1"/>
    <dgm:cxn modelId="{C5BFCCCF-D2BB-46F2-8B7F-2F23BF308738}" type="presParOf" srcId="{DA20F960-DF44-4B9F-AC67-34BE35DE87A8}" destId="{78DAE132-D7B5-430F-8723-7B994F3375A8}" srcOrd="1" destOrd="0" presId="urn:microsoft.com/office/officeart/2005/8/layout/list1"/>
    <dgm:cxn modelId="{B75858A5-E6E2-47A7-B8A2-EBD41695FF3C}" type="presParOf" srcId="{447DADFD-26A5-4555-8502-78D232A152C1}" destId="{5F58FAD2-6997-4F51-9D22-9E53CF671552}" srcOrd="5" destOrd="0" presId="urn:microsoft.com/office/officeart/2005/8/layout/list1"/>
    <dgm:cxn modelId="{DCDE9232-FF23-45A1-BE0F-8841763B42CD}" type="presParOf" srcId="{447DADFD-26A5-4555-8502-78D232A152C1}" destId="{6F561904-2D4F-4CBE-8D24-B879EE27DBFB}" srcOrd="6" destOrd="0" presId="urn:microsoft.com/office/officeart/2005/8/layout/list1"/>
    <dgm:cxn modelId="{11697E44-A3FC-4AFE-8F83-2885E04C2DDF}" type="presParOf" srcId="{447DADFD-26A5-4555-8502-78D232A152C1}" destId="{3B1CD636-8F6B-4B3B-B1FF-09ED7E7D2C01}" srcOrd="7" destOrd="0" presId="urn:microsoft.com/office/officeart/2005/8/layout/list1"/>
    <dgm:cxn modelId="{3C0ABC24-249D-438F-B7BA-7BC492A45743}" type="presParOf" srcId="{447DADFD-26A5-4555-8502-78D232A152C1}" destId="{CC470919-5D91-4CF5-99F3-B5D6B1D73FF2}" srcOrd="8" destOrd="0" presId="urn:microsoft.com/office/officeart/2005/8/layout/list1"/>
    <dgm:cxn modelId="{01FF48E3-F97E-4BA1-92A6-1E7AD126D1FC}" type="presParOf" srcId="{CC470919-5D91-4CF5-99F3-B5D6B1D73FF2}" destId="{75BD3C82-058D-4F3E-9E69-E4E13C410599}" srcOrd="0" destOrd="0" presId="urn:microsoft.com/office/officeart/2005/8/layout/list1"/>
    <dgm:cxn modelId="{63472589-540C-468B-A9F7-255ECE171B7A}" type="presParOf" srcId="{CC470919-5D91-4CF5-99F3-B5D6B1D73FF2}" destId="{8ABB38C9-C2FA-4531-B7CC-7E6832BEB6E8}" srcOrd="1" destOrd="0" presId="urn:microsoft.com/office/officeart/2005/8/layout/list1"/>
    <dgm:cxn modelId="{B9CDBC45-5EFC-4A03-9688-A6100CE63CF3}" type="presParOf" srcId="{447DADFD-26A5-4555-8502-78D232A152C1}" destId="{4B003BF1-F488-44D5-BFAB-55901C8C4DF5}" srcOrd="9" destOrd="0" presId="urn:microsoft.com/office/officeart/2005/8/layout/list1"/>
    <dgm:cxn modelId="{CE7E201C-2A4B-4402-94DE-4DCAA89E1F31}" type="presParOf" srcId="{447DADFD-26A5-4555-8502-78D232A152C1}" destId="{1C3E1B32-D659-4B11-8362-68EEFB59E0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BC0A7-3F61-4F9A-8C9D-A9393FE97F58}">
      <dsp:nvSpPr>
        <dsp:cNvPr id="0" name=""/>
        <dsp:cNvSpPr/>
      </dsp:nvSpPr>
      <dsp:spPr>
        <a:xfrm>
          <a:off x="0" y="330954"/>
          <a:ext cx="7153413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0C037-1942-467C-8C7B-095572D177C1}">
      <dsp:nvSpPr>
        <dsp:cNvPr id="0" name=""/>
        <dsp:cNvSpPr/>
      </dsp:nvSpPr>
      <dsp:spPr>
        <a:xfrm>
          <a:off x="357670" y="20994"/>
          <a:ext cx="5007389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67" tIns="0" rIns="1892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Öğrenci İşlemleri</a:t>
          </a:r>
        </a:p>
      </dsp:txBody>
      <dsp:txXfrm>
        <a:off x="387932" y="51256"/>
        <a:ext cx="4946865" cy="559396"/>
      </dsp:txXfrm>
    </dsp:sp>
    <dsp:sp modelId="{6F561904-2D4F-4CBE-8D24-B879EE27DBFB}">
      <dsp:nvSpPr>
        <dsp:cNvPr id="0" name=""/>
        <dsp:cNvSpPr/>
      </dsp:nvSpPr>
      <dsp:spPr>
        <a:xfrm>
          <a:off x="0" y="1283515"/>
          <a:ext cx="7153413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E132-D7B5-430F-8723-7B994F3375A8}">
      <dsp:nvSpPr>
        <dsp:cNvPr id="0" name=""/>
        <dsp:cNvSpPr/>
      </dsp:nvSpPr>
      <dsp:spPr>
        <a:xfrm>
          <a:off x="357670" y="973554"/>
          <a:ext cx="5007389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67" tIns="0" rIns="1892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Personel İşlemleri</a:t>
          </a:r>
        </a:p>
      </dsp:txBody>
      <dsp:txXfrm>
        <a:off x="387932" y="1003816"/>
        <a:ext cx="4946865" cy="559396"/>
      </dsp:txXfrm>
    </dsp:sp>
    <dsp:sp modelId="{1C3E1B32-D659-4B11-8362-68EEFB59E00D}">
      <dsp:nvSpPr>
        <dsp:cNvPr id="0" name=""/>
        <dsp:cNvSpPr/>
      </dsp:nvSpPr>
      <dsp:spPr>
        <a:xfrm>
          <a:off x="0" y="2236075"/>
          <a:ext cx="7153413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B38C9-C2FA-4531-B7CC-7E6832BEB6E8}">
      <dsp:nvSpPr>
        <dsp:cNvPr id="0" name=""/>
        <dsp:cNvSpPr/>
      </dsp:nvSpPr>
      <dsp:spPr>
        <a:xfrm>
          <a:off x="357670" y="1926115"/>
          <a:ext cx="5007389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67" tIns="0" rIns="18926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Dershane İşlemleri</a:t>
          </a:r>
        </a:p>
      </dsp:txBody>
      <dsp:txXfrm>
        <a:off x="387932" y="1956377"/>
        <a:ext cx="494686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92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1437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21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52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89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2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55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D766CB-E259-4733-9814-E2F5BD8C8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Dershane Otomasyonu v1.0</a:t>
            </a:r>
          </a:p>
        </p:txBody>
      </p:sp>
    </p:spTree>
    <p:extLst>
      <p:ext uri="{BB962C8B-B14F-4D97-AF65-F5344CB8AC3E}">
        <p14:creationId xmlns:p14="http://schemas.microsoft.com/office/powerpoint/2010/main" val="75185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Not-Alarm Panel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6CD1F11-8A52-4ECF-A941-2A7E7F6A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1" y="1656522"/>
            <a:ext cx="8640000" cy="4837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20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Ygs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Lys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Puan Hesaplama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1073" y="463016"/>
            <a:ext cx="6832968" cy="3423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Öğrenciler sınav sonrası puanlarını </a:t>
            </a:r>
            <a:r>
              <a:rPr lang="tr-TR" sz="2000" dirty="0" err="1"/>
              <a:t>hesaplabilir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96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Öğrenci Arama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6061" y="463016"/>
            <a:ext cx="6822991" cy="3423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Öğrencilere hızlı ulaşım için eklenmiş bir filtreleme kısmıdır.</a:t>
            </a:r>
          </a:p>
        </p:txBody>
      </p:sp>
    </p:spTree>
    <p:extLst>
      <p:ext uri="{BB962C8B-B14F-4D97-AF65-F5344CB8AC3E}">
        <p14:creationId xmlns:p14="http://schemas.microsoft.com/office/powerpoint/2010/main" val="192967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Hesap Makinesi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8559" y="463016"/>
            <a:ext cx="6817994" cy="3423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İşlem kolaylığı için otomasyona eklenmiştir. Herhangi bir hesaplamada ihtiyaç duyulabilir.</a:t>
            </a:r>
          </a:p>
        </p:txBody>
      </p:sp>
    </p:spTree>
    <p:extLst>
      <p:ext uri="{BB962C8B-B14F-4D97-AF65-F5344CB8AC3E}">
        <p14:creationId xmlns:p14="http://schemas.microsoft.com/office/powerpoint/2010/main" val="51173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Kullanıcı Yönetimi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35991" y="463016"/>
            <a:ext cx="6803130" cy="3423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Kullanıcıların düzenlendiği kısımdır.</a:t>
            </a:r>
          </a:p>
        </p:txBody>
      </p:sp>
    </p:spTree>
    <p:extLst>
      <p:ext uri="{BB962C8B-B14F-4D97-AF65-F5344CB8AC3E}">
        <p14:creationId xmlns:p14="http://schemas.microsoft.com/office/powerpoint/2010/main" val="128574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Öğrenci Kayıt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11067" y="460513"/>
            <a:ext cx="6852979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Öğrenci ve Veli bilgilerinin kayıt edildiği kısımdır. </a:t>
            </a:r>
            <a:br>
              <a:rPr lang="tr-TR" sz="2000" dirty="0"/>
            </a:br>
            <a:r>
              <a:rPr lang="tr-TR" sz="2000" dirty="0"/>
              <a:t>Ek: Dershane ücretlendirme/taksitlendirme işlemleri de yapılmaktadır.</a:t>
            </a:r>
            <a:br>
              <a:rPr lang="tr-TR" sz="2000" dirty="0"/>
            </a:br>
            <a:r>
              <a:rPr lang="tr-TR" sz="2000" dirty="0"/>
              <a:t>Tüm öğrenci kayıtları listelenebilmektedir.</a:t>
            </a:r>
          </a:p>
        </p:txBody>
      </p:sp>
    </p:spTree>
    <p:extLst>
      <p:ext uri="{BB962C8B-B14F-4D97-AF65-F5344CB8AC3E}">
        <p14:creationId xmlns:p14="http://schemas.microsoft.com/office/powerpoint/2010/main" val="22893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Taksit Plan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1072" y="460513"/>
            <a:ext cx="683297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Uygun koşullara göre taksitlendirme planlaması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321001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Taksit Ödeme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1072" y="460513"/>
            <a:ext cx="6832970" cy="3428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Planmış olan taksitlendirmenin ödeme/tahsilat kısmıdır.</a:t>
            </a:r>
          </a:p>
        </p:txBody>
      </p:sp>
    </p:spTree>
    <p:extLst>
      <p:ext uri="{BB962C8B-B14F-4D97-AF65-F5344CB8AC3E}">
        <p14:creationId xmlns:p14="http://schemas.microsoft.com/office/powerpoint/2010/main" val="68161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Öğrenci Kayıtları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1072" y="463016"/>
            <a:ext cx="6832970" cy="3423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Tüm öğrenci kayıtlarının listesidir.</a:t>
            </a:r>
          </a:p>
        </p:txBody>
      </p:sp>
    </p:spTree>
    <p:extLst>
      <p:ext uri="{BB962C8B-B14F-4D97-AF65-F5344CB8AC3E}">
        <p14:creationId xmlns:p14="http://schemas.microsoft.com/office/powerpoint/2010/main" val="71258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Öğrenci Etüt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21073" y="463016"/>
            <a:ext cx="6832968" cy="3423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Öğrencilerin belirlenen tarih/saat’ </a:t>
            </a:r>
            <a:r>
              <a:rPr lang="tr-TR" sz="2000" dirty="0" err="1"/>
              <a:t>lerde</a:t>
            </a:r>
            <a:r>
              <a:rPr lang="tr-TR" sz="2000" dirty="0"/>
              <a:t> istedikleri öğretmenlerle eksik konularını etüt ile tamamlayabilirler.</a:t>
            </a:r>
          </a:p>
        </p:txBody>
      </p:sp>
    </p:spTree>
    <p:extLst>
      <p:ext uri="{BB962C8B-B14F-4D97-AF65-F5344CB8AC3E}">
        <p14:creationId xmlns:p14="http://schemas.microsoft.com/office/powerpoint/2010/main" val="26308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Otomasyon İçerik</a:t>
            </a: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1E7C5860-FEC3-430A-91AB-F54AB5E95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784117"/>
              </p:ext>
            </p:extLst>
          </p:nvPr>
        </p:nvGraphicFramePr>
        <p:xfrm>
          <a:off x="3472061" y="2835965"/>
          <a:ext cx="7153413" cy="278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01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Devamsızlık İşle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35991" y="475476"/>
            <a:ext cx="6803130" cy="339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Öğrencilerin dershaneye gelmedikleri günlerin takibi yapılır.</a:t>
            </a:r>
          </a:p>
        </p:txBody>
      </p:sp>
    </p:spTree>
    <p:extLst>
      <p:ext uri="{BB962C8B-B14F-4D97-AF65-F5344CB8AC3E}">
        <p14:creationId xmlns:p14="http://schemas.microsoft.com/office/powerpoint/2010/main" val="354987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E3B27A-DA87-4719-9C28-8B4898AF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29" y="4741387"/>
            <a:ext cx="8825657" cy="566738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Sınav İşle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48493822-A1DD-4C57-9460-FC30934214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3840971" y="475476"/>
            <a:ext cx="6793169" cy="339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F42206-258B-48A2-A698-5B730BB8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4729" y="5311378"/>
            <a:ext cx="8825656" cy="1076170"/>
          </a:xfrm>
        </p:spPr>
        <p:txBody>
          <a:bodyPr>
            <a:noAutofit/>
          </a:bodyPr>
          <a:lstStyle/>
          <a:p>
            <a:r>
              <a:rPr lang="tr-TR" sz="2000" dirty="0"/>
              <a:t>Öğrencilere belirli aralıklarla sınav yapılır ve bu sınavların girişleri sağlanır.</a:t>
            </a:r>
          </a:p>
        </p:txBody>
      </p:sp>
    </p:spTree>
    <p:extLst>
      <p:ext uri="{BB962C8B-B14F-4D97-AF65-F5344CB8AC3E}">
        <p14:creationId xmlns:p14="http://schemas.microsoft.com/office/powerpoint/2010/main" val="406791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B64F4F-5EEF-4164-A6DF-69EC72B9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855" y="884702"/>
            <a:ext cx="3505199" cy="976312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Solution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1435652-59D5-41BE-89BD-C2D12843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4227" y="1166778"/>
            <a:ext cx="2753001" cy="5132885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896A52-FA2C-4686-B850-3A484D5F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3855" y="2037227"/>
            <a:ext cx="3505199" cy="4262436"/>
          </a:xfrm>
        </p:spPr>
        <p:txBody>
          <a:bodyPr>
            <a:normAutofit/>
          </a:bodyPr>
          <a:lstStyle/>
          <a:p>
            <a:r>
              <a:rPr lang="tr-TR" sz="1800" dirty="0"/>
              <a:t>Projede kullanılan tüm formlar.</a:t>
            </a:r>
          </a:p>
        </p:txBody>
      </p:sp>
    </p:spTree>
    <p:extLst>
      <p:ext uri="{BB962C8B-B14F-4D97-AF65-F5344CB8AC3E}">
        <p14:creationId xmlns:p14="http://schemas.microsoft.com/office/powerpoint/2010/main" val="248620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B64F4F-5EEF-4164-A6DF-69EC72B9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855" y="884702"/>
            <a:ext cx="3505199" cy="976312"/>
          </a:xfrm>
        </p:spPr>
        <p:txBody>
          <a:bodyPr>
            <a:normAutofit/>
          </a:bodyPr>
          <a:lstStyle/>
          <a:p>
            <a:r>
              <a:rPr lang="tr-T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Lazio</a:t>
            </a:r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Dershanesi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1435652-59D5-41BE-89BD-C2D12843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52522" y="1577009"/>
            <a:ext cx="3505199" cy="4262436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896A52-FA2C-4686-B850-3A484D5F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3855" y="2037227"/>
            <a:ext cx="3505199" cy="4262436"/>
          </a:xfrm>
        </p:spPr>
        <p:txBody>
          <a:bodyPr>
            <a:normAutofit/>
          </a:bodyPr>
          <a:lstStyle/>
          <a:p>
            <a:r>
              <a:rPr lang="tr-TR" sz="1800" dirty="0"/>
              <a:t>Dershane otomasyon hakkında bilgilendirmedir.</a:t>
            </a:r>
          </a:p>
        </p:txBody>
      </p:sp>
    </p:spTree>
    <p:extLst>
      <p:ext uri="{BB962C8B-B14F-4D97-AF65-F5344CB8AC3E}">
        <p14:creationId xmlns:p14="http://schemas.microsoft.com/office/powerpoint/2010/main" val="395426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1D8B98-5372-4AC6-BC40-08768E37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1712771"/>
            <a:ext cx="9541565" cy="3432457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DERSHANE OTOMASYONU</a:t>
            </a:r>
            <a:br>
              <a:rPr lang="tr-TR" dirty="0"/>
            </a:br>
            <a:r>
              <a:rPr lang="tr-TR" dirty="0"/>
              <a:t>V1.0</a:t>
            </a:r>
            <a:br>
              <a:rPr lang="tr-TR" dirty="0"/>
            </a:br>
            <a:r>
              <a:rPr lang="tr-TR" dirty="0"/>
              <a:t>TANITIMINI İZLEDİĞİNİZ İÇİN</a:t>
            </a:r>
            <a:br>
              <a:rPr lang="tr-TR" sz="6600" dirty="0"/>
            </a:br>
            <a:r>
              <a:rPr lang="tr-TR" sz="8900" dirty="0"/>
              <a:t>TEŞEKKÜRLER</a:t>
            </a:r>
            <a:br>
              <a:rPr lang="tr-TR" sz="6600" dirty="0"/>
            </a:br>
            <a:endParaRPr lang="tr-T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23FDBC4-3EAF-4D85-94F7-C6922045324F}"/>
              </a:ext>
            </a:extLst>
          </p:cNvPr>
          <p:cNvSpPr txBox="1"/>
          <p:nvPr/>
        </p:nvSpPr>
        <p:spPr>
          <a:xfrm>
            <a:off x="9568069" y="6361043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rgbClr val="178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tr-TR" sz="2000" b="1" dirty="0">
                <a:solidFill>
                  <a:srgbClr val="178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Cemil Kalyoncu</a:t>
            </a:r>
          </a:p>
        </p:txBody>
      </p:sp>
    </p:spTree>
    <p:extLst>
      <p:ext uri="{BB962C8B-B14F-4D97-AF65-F5344CB8AC3E}">
        <p14:creationId xmlns:p14="http://schemas.microsoft.com/office/powerpoint/2010/main" val="410574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Kullanıcı Giriş</a:t>
            </a:r>
          </a:p>
        </p:txBody>
      </p:sp>
      <p:pic>
        <p:nvPicPr>
          <p:cNvPr id="8" name="İçerik Yer Tutucusu 5">
            <a:extLst>
              <a:ext uri="{FF2B5EF4-FFF2-40B4-BE49-F238E27FC236}">
                <a16:creationId xmlns:a16="http://schemas.microsoft.com/office/drawing/2014/main" id="{0494ECC5-248E-412E-8FEC-D6C6CB3E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89" y="2137151"/>
            <a:ext cx="3950010" cy="4006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522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 sayfa</a:t>
            </a:r>
          </a:p>
        </p:txBody>
      </p:sp>
      <p:pic>
        <p:nvPicPr>
          <p:cNvPr id="7" name="İçerik Yer Tutucusu 4">
            <a:extLst>
              <a:ext uri="{FF2B5EF4-FFF2-40B4-BE49-F238E27FC236}">
                <a16:creationId xmlns:a16="http://schemas.microsoft.com/office/drawing/2014/main" id="{141689C3-454C-4AC1-9003-AF0A153E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2" y="1537252"/>
            <a:ext cx="8640000" cy="4854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39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Öğrenci Panel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6CD1F11-8A52-4ECF-A941-2A7E7F6A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2" y="1669773"/>
            <a:ext cx="8640000" cy="4842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442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Personel Panel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6CD1F11-8A52-4ECF-A941-2A7E7F6A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1" y="1669775"/>
            <a:ext cx="8640000" cy="4841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785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Panel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6CD1F11-8A52-4ECF-A941-2A7E7F6A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2" y="1669774"/>
            <a:ext cx="8640000" cy="4837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99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Dershane Panel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6CD1F11-8A52-4ECF-A941-2A7E7F6A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2" y="1643269"/>
            <a:ext cx="8640000" cy="4850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071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9EBD8E-F017-4043-9363-4C19F6AC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51" y="595320"/>
            <a:ext cx="8911687" cy="1280890"/>
          </a:xfrm>
        </p:spPr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Öğrenci Etüt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6CD1F11-8A52-4ECF-A941-2A7E7F6A7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27511" y="1643269"/>
            <a:ext cx="8640000" cy="4850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23318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163</Words>
  <Application>Microsoft Office PowerPoint</Application>
  <PresentationFormat>Geniş ekran</PresentationFormat>
  <Paragraphs>41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Duman</vt:lpstr>
      <vt:lpstr>Dershane Otomasyonu v1.0</vt:lpstr>
      <vt:lpstr>Otomasyon İçerik</vt:lpstr>
      <vt:lpstr>Kullanıcı Giriş</vt:lpstr>
      <vt:lpstr>Ana sayfa</vt:lpstr>
      <vt:lpstr>Öğrenci Panel</vt:lpstr>
      <vt:lpstr>Personel Panel</vt:lpstr>
      <vt:lpstr>Liste Panel</vt:lpstr>
      <vt:lpstr>Dershane Panel</vt:lpstr>
      <vt:lpstr>Öğrenci Etüt</vt:lpstr>
      <vt:lpstr>Not-Alarm Panel</vt:lpstr>
      <vt:lpstr>Ygs/Lys Puan Hesaplama</vt:lpstr>
      <vt:lpstr>Öğrenci Arama</vt:lpstr>
      <vt:lpstr>Hesap Makinesi</vt:lpstr>
      <vt:lpstr>Kullanıcı Yönetimi</vt:lpstr>
      <vt:lpstr>Öğrenci Kayıt</vt:lpstr>
      <vt:lpstr>Taksit Plan</vt:lpstr>
      <vt:lpstr>Taksit Ödeme</vt:lpstr>
      <vt:lpstr>Öğrenci Kayıtları</vt:lpstr>
      <vt:lpstr>Öğrenci Etüt</vt:lpstr>
      <vt:lpstr>Devamsızlık İşle</vt:lpstr>
      <vt:lpstr>Sınav İşle</vt:lpstr>
      <vt:lpstr>Proje Solution</vt:lpstr>
      <vt:lpstr>Lazio Dershanesi</vt:lpstr>
      <vt:lpstr>DERSHANE OTOMASYONU V1.0 TANITIMINI İZLEDİĞİNİZ İÇİN 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Dershane Otomasyonu v1.0</dc:title>
  <dc:creator>AnıYaSa</dc:creator>
  <cp:lastModifiedBy>AnıYaSa</cp:lastModifiedBy>
  <cp:revision>10</cp:revision>
  <dcterms:created xsi:type="dcterms:W3CDTF">2019-06-29T13:41:11Z</dcterms:created>
  <dcterms:modified xsi:type="dcterms:W3CDTF">2019-07-10T06:25:53Z</dcterms:modified>
</cp:coreProperties>
</file>