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iDlTKKYAcHkyVNdaqsGZqLYQFR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aca814ab67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aca814ab6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ad6477f10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1ad6477f1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ad6477f10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ad6477f1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ad6477f10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ad6477f1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ad6477f10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ad6477f10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d6477f10a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d6477f1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d6477f10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d6477f1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d6477f10a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d6477f1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do_ppt1_ok.jpg" id="13" name="Google Shape;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457200" y="2576275"/>
            <a:ext cx="82296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rPr b="1" lang="en-US" sz="2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APS - Lógica da Computação</a:t>
            </a:r>
            <a:endParaRPr b="1" sz="27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rPr b="1" lang="en-US" sz="2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Texscript</a:t>
            </a:r>
            <a:endParaRPr b="1" sz="27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Caio Emmanuel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457200" y="557892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lang="en-U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Dezembro/2022</a:t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ca814ab67_4_0"/>
          <p:cNvSpPr txBox="1"/>
          <p:nvPr/>
        </p:nvSpPr>
        <p:spPr>
          <a:xfrm>
            <a:off x="667447" y="1002090"/>
            <a:ext cx="748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A0E24"/>
                </a:solidFill>
                <a:latin typeface="Verdana"/>
                <a:ea typeface="Verdana"/>
                <a:cs typeface="Verdana"/>
                <a:sym typeface="Verdana"/>
              </a:rPr>
              <a:t> Motivação</a:t>
            </a:r>
            <a:endParaRPr sz="1800">
              <a:solidFill>
                <a:srgbClr val="BA0E2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5;gaca814ab67_4_0"/>
          <p:cNvSpPr txBox="1"/>
          <p:nvPr/>
        </p:nvSpPr>
        <p:spPr>
          <a:xfrm>
            <a:off x="667450" y="4526475"/>
            <a:ext cx="48669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aca814ab67_4_0"/>
          <p:cNvSpPr txBox="1"/>
          <p:nvPr/>
        </p:nvSpPr>
        <p:spPr>
          <a:xfrm>
            <a:off x="667450" y="1823300"/>
            <a:ext cx="74811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Eu sempre quis uma linguagem de programação que pudesse escrever o mais próximo possível de fórmulas matemáticas. Onde eu pudesse usar símbolos matemáticos como o próprio símbolo de desigual ( ≠ ), ou o símbolo de igual fosse realmente uma comparação e não uma atribuição. O símbolo de união ( U ) poderia simbolizar concatenação, etc…</a:t>
            </a:r>
            <a:endParaRPr baseline="30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Uma linguagem que eu sempre gostei para escrever fórmulas (e a mais popular) é o LaTex. Entretanto, ele é puramente declarativo, ou seja, ainda que eu possa declarar fórmulas e formatar estas, não existe nenhuma lógica por trás. Por isso eu criei o TexScript que tenta adicionar uma lógica por trás do LaTex e executar código tex.</a:t>
            </a:r>
            <a:endParaRPr baseline="30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ad6477f10a_0_3"/>
          <p:cNvSpPr txBox="1"/>
          <p:nvPr/>
        </p:nvSpPr>
        <p:spPr>
          <a:xfrm>
            <a:off x="667447" y="1002090"/>
            <a:ext cx="748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A0E24"/>
                </a:solidFill>
                <a:latin typeface="Verdana"/>
                <a:ea typeface="Verdana"/>
                <a:cs typeface="Verdana"/>
                <a:sym typeface="Verdana"/>
              </a:rPr>
              <a:t> Características</a:t>
            </a:r>
            <a:endParaRPr sz="1800">
              <a:solidFill>
                <a:srgbClr val="BA0E2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;g1ad6477f10a_0_3"/>
          <p:cNvSpPr txBox="1"/>
          <p:nvPr/>
        </p:nvSpPr>
        <p:spPr>
          <a:xfrm>
            <a:off x="667450" y="4526475"/>
            <a:ext cx="48669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g1ad6477f10a_0_3"/>
          <p:cNvSpPr txBox="1"/>
          <p:nvPr/>
        </p:nvSpPr>
        <p:spPr>
          <a:xfrm>
            <a:off x="667450" y="1823300"/>
            <a:ext cx="7481100" cy="4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maior ponto do texscript é que podemos escrever o mais próximo possível da linguagem LaTex e portanto descrever o código como um conjunto de fórmulas.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 exemplo, para atribuir funções em matemática fazemos: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funcao : domínio → contra-domínio</a:t>
            </a:r>
            <a:endParaRPr b="1"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 em LaTex seria: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$funcao : conjunto x conjunto … \to conjunto x conjunto …$</a:t>
            </a:r>
            <a:endParaRPr b="1"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 texscript o mesmo seria apenas: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funcao : argumento x argument… bloco_de_codigo</a:t>
            </a:r>
            <a:endParaRPr b="1"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Isso porque a segunda parte, o contradomínio, traz a ideia de retorno esperado da função, que nesse caso poderia ser o tipo, mas o texscript não é fortemente tipada, já que LaTex, claramente, não existem tipos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ad6477f10a_0_15"/>
          <p:cNvSpPr txBox="1"/>
          <p:nvPr/>
        </p:nvSpPr>
        <p:spPr>
          <a:xfrm>
            <a:off x="667450" y="4526475"/>
            <a:ext cx="48669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g1ad6477f10a_0_15"/>
          <p:cNvSpPr txBox="1"/>
          <p:nvPr/>
        </p:nvSpPr>
        <p:spPr>
          <a:xfrm>
            <a:off x="667450" y="448375"/>
            <a:ext cx="7481100" cy="5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 blocos são delimitados por </a:t>
            </a: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\[ </a:t>
            </a: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\] </a:t>
            </a: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ao contrário do popular </a:t>
            </a: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$$ </a:t>
            </a: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dos blocos de LaTex. Isso porque esses delimitadores são aceitos pela maioria dos compiladores de Tex e o duplo cifrão traria problemas para identificar abertura e fechamento de blocos dentro de blocos.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atribuição é feita através de ← (</a:t>
            </a: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\gets)</a:t>
            </a: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ao contrário do símbolo =, isso pois esse símbolo agora vai ter seu papel original: comparar duas fórmulas.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condições não mudam, infelizmente, isso porque as estruturas matemáticas que representam condições (como funções por partes ou operadores lógicos) em LaTex todos trazem problemas para serem reconhecidos.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while agora vai ser uma somatória ( Σ, </a:t>
            </a: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\sum</a:t>
            </a: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), pois passa a ideia de uma iteração.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divisão será feita com a função </a:t>
            </a: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\frac</a:t>
            </a: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 LaTex. Da seguinte forma: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\frac{NUMERADOR}{DENOMINADOR}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a última característica principal é que agora os símbolos vão ser escritos como o LaTex escreve estes, por exemplo, negação será </a:t>
            </a: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\neg</a:t>
            </a: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será </a:t>
            </a: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\land</a:t>
            </a: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or será </a:t>
            </a: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\lor</a:t>
            </a: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concatenação será </a:t>
            </a: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\cup</a:t>
            </a: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multiplicação será </a:t>
            </a:r>
            <a:r>
              <a:rPr b="1"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\cdot</a:t>
            </a:r>
            <a:r>
              <a:rPr baseline="30000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3000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ad6477f10a_0_21"/>
          <p:cNvSpPr txBox="1"/>
          <p:nvPr/>
        </p:nvSpPr>
        <p:spPr>
          <a:xfrm>
            <a:off x="667447" y="1002090"/>
            <a:ext cx="748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A0E24"/>
                </a:solidFill>
                <a:latin typeface="Verdana"/>
                <a:ea typeface="Verdana"/>
                <a:cs typeface="Verdana"/>
                <a:sym typeface="Verdana"/>
              </a:rPr>
              <a:t> Curiosidades</a:t>
            </a:r>
            <a:endParaRPr sz="1800">
              <a:solidFill>
                <a:srgbClr val="BA0E2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" name="Google Shape;45;g1ad6477f10a_0_21"/>
          <p:cNvSpPr txBox="1"/>
          <p:nvPr/>
        </p:nvSpPr>
        <p:spPr>
          <a:xfrm>
            <a:off x="667450" y="4526475"/>
            <a:ext cx="48669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g1ad6477f10a_0_21"/>
          <p:cNvSpPr txBox="1"/>
          <p:nvPr/>
        </p:nvSpPr>
        <p:spPr>
          <a:xfrm>
            <a:off x="667450" y="1823300"/>
            <a:ext cx="74811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Apesar de não ser perfeito, o código LaTex usado para rodar a lógica é bem parecido com o que monta as fórmulas.</a:t>
            </a:r>
            <a:endParaRPr baseline="30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 foi visto, muitas fórmulas em LaTex têm uma contra-barra no início ( \ ), isso foi um problema já que o Python reserva vários tokens que se iniciam com contra-barra também ( \n, \t, \s, \g, \f… ). E por isso, foi preciso introduzir uma camada a mais de </a:t>
            </a:r>
            <a:r>
              <a:rPr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pré-processamento</a:t>
            </a:r>
            <a:r>
              <a:rPr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 substituir essa aparições por outros caracteres. Isso não muda nada no tokenizer, além de termos que ler um </a:t>
            </a:r>
            <a:r>
              <a:rPr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caractere</a:t>
            </a:r>
            <a:r>
              <a:rPr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que não é exatamente o que o usuário digitou.</a:t>
            </a:r>
            <a:endParaRPr baseline="30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LaTex não se dá muito bem com texto corrido, então os nomes das funções aparecem esquisitos em vários compiladores.</a:t>
            </a:r>
            <a:endParaRPr baseline="30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d6477f10a_0_33"/>
          <p:cNvSpPr txBox="1"/>
          <p:nvPr/>
        </p:nvSpPr>
        <p:spPr>
          <a:xfrm>
            <a:off x="667447" y="1002090"/>
            <a:ext cx="748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A0E24"/>
                </a:solidFill>
                <a:latin typeface="Verdana"/>
                <a:ea typeface="Verdana"/>
                <a:cs typeface="Verdana"/>
                <a:sym typeface="Verdana"/>
              </a:rPr>
              <a:t> Exemplos</a:t>
            </a:r>
            <a:endParaRPr sz="1800">
              <a:solidFill>
                <a:srgbClr val="BA0E2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g1ad6477f10a_0_33"/>
          <p:cNvSpPr txBox="1"/>
          <p:nvPr/>
        </p:nvSpPr>
        <p:spPr>
          <a:xfrm>
            <a:off x="667450" y="1823300"/>
            <a:ext cx="7481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Reescrevi os exemplos da disciplina em tex e aqui estão os resultados. Veja código fonte, compilado em LaTex e passado no compilador:</a:t>
            </a:r>
            <a:endParaRPr baseline="30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3" name="Google Shape;53;g1ad6477f10a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50" y="2890500"/>
            <a:ext cx="2539925" cy="26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g1ad6477f10a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650" y="2851025"/>
            <a:ext cx="1925504" cy="2695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" name="Google Shape;55;g1ad6477f10a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448" y="5654000"/>
            <a:ext cx="5731066" cy="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1ad6477f10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50" y="242650"/>
            <a:ext cx="3318900" cy="35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1ad6477f10a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775" y="242650"/>
            <a:ext cx="3212929" cy="3597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g1ad6477f10a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550" y="3992625"/>
            <a:ext cx="6747000" cy="20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d6477f10a_0_53"/>
          <p:cNvSpPr txBox="1"/>
          <p:nvPr/>
        </p:nvSpPr>
        <p:spPr>
          <a:xfrm>
            <a:off x="667450" y="255450"/>
            <a:ext cx="7481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Aqui eu não achei um bom compilador que não misturasse as funções com fórmulas, resultado no próximo slide</a:t>
            </a:r>
            <a:endParaRPr baseline="30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" name="Google Shape;68;g1ad6477f10a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50" y="950400"/>
            <a:ext cx="5180024" cy="5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ad6477f10a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" y="2353965"/>
            <a:ext cx="7054050" cy="21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2014-04-17T20:05:08Z</dcterms:created>
  <dc:creator>MM4</dc:creator>
</cp:coreProperties>
</file>