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3" r:id="rId4"/>
    <p:sldId id="264" r:id="rId5"/>
    <p:sldId id="259" r:id="rId6"/>
    <p:sldId id="266" r:id="rId7"/>
    <p:sldId id="267" r:id="rId8"/>
    <p:sldId id="271" r:id="rId9"/>
    <p:sldId id="269" r:id="rId10"/>
    <p:sldId id="272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371"/>
    <a:srgbClr val="C45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56" autoAdjust="0"/>
  </p:normalViewPr>
  <p:slideViewPr>
    <p:cSldViewPr>
      <p:cViewPr varScale="1">
        <p:scale>
          <a:sx n="83" d="100"/>
          <a:sy n="83" d="100"/>
        </p:scale>
        <p:origin x="-23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5D2D-59CF-4BBB-BD3B-BC44C21BF44E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05AF9-BE5B-4DB2-802A-F4F6F231D6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42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!DOCTYPE tümü büyük harf.</a:t>
            </a:r>
            <a:r>
              <a:rPr lang="tr-TR" baseline="0" dirty="0" smtClean="0"/>
              <a:t> </a:t>
            </a:r>
          </a:p>
          <a:p>
            <a:r>
              <a:rPr lang="tr-TR" baseline="0" dirty="0" err="1" smtClean="0"/>
              <a:t>doctype</a:t>
            </a:r>
            <a:r>
              <a:rPr lang="tr-TR" baseline="0" dirty="0" smtClean="0"/>
              <a:t> html :  HTML5</a:t>
            </a:r>
          </a:p>
          <a:p>
            <a:r>
              <a:rPr lang="tr-TR" baseline="0" dirty="0" smtClean="0"/>
              <a:t>html, </a:t>
            </a:r>
            <a:r>
              <a:rPr lang="tr-TR" baseline="0" dirty="0" err="1" smtClean="0"/>
              <a:t>head</a:t>
            </a:r>
            <a:r>
              <a:rPr lang="tr-TR" baseline="0" dirty="0" smtClean="0"/>
              <a:t>, body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yüklenerek</a:t>
            </a:r>
            <a:r>
              <a:rPr lang="tr-TR" baseline="0" dirty="0" smtClean="0"/>
              <a:t> görüntülenen her html </a:t>
            </a:r>
            <a:r>
              <a:rPr lang="tr-TR" b="1" baseline="0" dirty="0" err="1" smtClean="0"/>
              <a:t>document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doküman</a:t>
            </a:r>
            <a:r>
              <a:rPr lang="tr-TR" b="0" baseline="0" dirty="0" smtClean="0"/>
              <a:t>) halini alır.</a:t>
            </a:r>
          </a:p>
          <a:p>
            <a:r>
              <a:rPr lang="tr-TR" b="0" baseline="0" dirty="0" smtClean="0"/>
              <a:t>hiyerarşinin en üstü  </a:t>
            </a:r>
            <a:r>
              <a:rPr lang="tr-TR" b="1" baseline="0" dirty="0" err="1" smtClean="0"/>
              <a:t>window</a:t>
            </a:r>
            <a:r>
              <a:rPr lang="tr-TR" b="0" baseline="0" dirty="0" smtClean="0"/>
              <a:t> (</a:t>
            </a:r>
            <a:r>
              <a:rPr lang="tr-TR" b="1" baseline="0" dirty="0" smtClean="0"/>
              <a:t>pencere</a:t>
            </a:r>
            <a:r>
              <a:rPr lang="tr-TR" b="0" baseline="0" smtClean="0"/>
              <a:t>) nesnesidir.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1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Web sayfasının</a:t>
            </a:r>
            <a:r>
              <a:rPr lang="tr-TR" baseline="0" dirty="0" smtClean="0"/>
              <a:t> görüntülenebilmesi ve sayfa içeriği ile etkileşim sağlanması için </a:t>
            </a:r>
            <a:r>
              <a:rPr lang="tr-TR" b="1" baseline="0" dirty="0" err="1" smtClean="0"/>
              <a:t>bildirimsel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declarative</a:t>
            </a:r>
            <a:r>
              <a:rPr lang="tr-TR" baseline="0" dirty="0" smtClean="0"/>
              <a:t>) olarak ifade edilen </a:t>
            </a:r>
            <a:r>
              <a:rPr lang="tr-TR" b="1" baseline="0" dirty="0" smtClean="0"/>
              <a:t>sayfa içeriği</a:t>
            </a:r>
            <a:r>
              <a:rPr lang="tr-TR" baseline="0" dirty="0" smtClean="0"/>
              <a:t>nin (</a:t>
            </a:r>
            <a:r>
              <a:rPr lang="tr-TR" b="1" baseline="0" dirty="0" err="1" smtClean="0"/>
              <a:t>page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tarayıcının üzerinde çalışabileceği </a:t>
            </a:r>
            <a:r>
              <a:rPr lang="tr-TR" b="1" baseline="0" dirty="0" smtClean="0"/>
              <a:t>i</a:t>
            </a:r>
            <a:r>
              <a:rPr lang="tr-TR" b="1" dirty="0" smtClean="0"/>
              <a:t>çsel sunum</a:t>
            </a:r>
            <a:r>
              <a:rPr lang="tr-TR" dirty="0" smtClean="0"/>
              <a:t>a (</a:t>
            </a:r>
            <a:r>
              <a:rPr lang="tr-TR" b="1" dirty="0" err="1" smtClean="0"/>
              <a:t>internal</a:t>
            </a:r>
            <a:r>
              <a:rPr lang="tr-TR" b="1" dirty="0" smtClean="0"/>
              <a:t> </a:t>
            </a:r>
            <a:r>
              <a:rPr lang="tr-TR" b="1" dirty="0" err="1" smtClean="0"/>
              <a:t>representation</a:t>
            </a:r>
            <a:r>
              <a:rPr lang="tr-TR" dirty="0" smtClean="0"/>
              <a:t>) dönüştürülmüş</a:t>
            </a:r>
            <a:r>
              <a:rPr lang="tr-TR" baseline="0" dirty="0" smtClean="0"/>
              <a:t> halidir.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bildirimsel</a:t>
            </a:r>
            <a:r>
              <a:rPr lang="tr-TR" baseline="0" dirty="0" smtClean="0"/>
              <a:t> olarak ifade edilen DOM nesneleri (</a:t>
            </a:r>
            <a:r>
              <a:rPr lang="tr-TR" b="1" baseline="0" dirty="0" smtClean="0"/>
              <a:t>DOM </a:t>
            </a:r>
            <a:r>
              <a:rPr lang="tr-TR" b="1" baseline="0" dirty="0" err="1" smtClean="0"/>
              <a:t>objects</a:t>
            </a:r>
            <a:r>
              <a:rPr lang="tr-TR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html elemanları ve </a:t>
            </a:r>
            <a:r>
              <a:rPr lang="tr-TR" baseline="0" dirty="0" err="1" smtClean="0"/>
              <a:t>style'lar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nod'lar</a:t>
            </a:r>
            <a:r>
              <a:rPr lang="tr-TR" baseline="0" dirty="0" smtClean="0"/>
              <a:t>: element, </a:t>
            </a:r>
            <a:r>
              <a:rPr lang="tr-TR" baseline="0" dirty="0" err="1" smtClean="0"/>
              <a:t>attribute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text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comment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event</a:t>
            </a:r>
            <a:r>
              <a:rPr lang="tr-TR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aseline="0" dirty="0" smtClean="0"/>
          </a:p>
          <a:p>
            <a:endParaRPr lang="tr-TR" baseline="0" dirty="0" smtClean="0"/>
          </a:p>
          <a:p>
            <a:r>
              <a:rPr lang="tr-TR" baseline="0" dirty="0" smtClean="0"/>
              <a:t>DOM</a:t>
            </a:r>
          </a:p>
          <a:p>
            <a:r>
              <a:rPr lang="tr-TR" baseline="0" dirty="0" smtClean="0"/>
              <a:t>http://www.w3.org/DOM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12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</a:t>
            </a:r>
            <a:r>
              <a:rPr lang="tr-TR" dirty="0" smtClean="0"/>
              <a:t>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</a:t>
            </a:r>
            <a:r>
              <a:rPr lang="tr-TR" dirty="0" smtClean="0"/>
              <a:t>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</a:t>
            </a:r>
            <a:r>
              <a:rPr lang="tr-TR" dirty="0" smtClean="0"/>
              <a:t>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38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5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0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3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2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0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84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3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BDD8-1597-4FFD-A740-152FF39E48FC}" type="datetimeFigureOut">
              <a:rPr lang="tr-TR" smtClean="0"/>
              <a:t>15.5.2015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 smtClean="0"/>
              <a:t>Html doküman yapısı</a:t>
            </a:r>
            <a:br>
              <a:rPr lang="tr-TR" sz="3600" dirty="0" smtClean="0"/>
            </a:br>
            <a:r>
              <a:rPr lang="tr-TR" sz="3600" b="1" dirty="0" err="1" smtClean="0"/>
              <a:t>document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5112568" cy="714873"/>
          </a:xfr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79264" y="2492896"/>
            <a:ext cx="5112568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67544" y="3501008"/>
            <a:ext cx="5112568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67544" y="4581128"/>
            <a:ext cx="50922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70282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düzeni yönetimi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Şablonlar (</a:t>
            </a:r>
            <a:r>
              <a:rPr lang="tr-TR" dirty="0" err="1" smtClean="0"/>
              <a:t>templates</a:t>
            </a:r>
            <a:r>
              <a:rPr lang="tr-TR" dirty="0" smtClean="0"/>
              <a:t>)   *.</a:t>
            </a:r>
            <a:r>
              <a:rPr lang="tr-TR" dirty="0" err="1" smtClean="0"/>
              <a:t>cshtml</a:t>
            </a:r>
            <a:endParaRPr lang="tr-TR" dirty="0" smtClean="0"/>
          </a:p>
          <a:p>
            <a:r>
              <a:rPr lang="tr-TR" dirty="0" smtClean="0"/>
              <a:t>Yerleşimler (</a:t>
            </a:r>
            <a:r>
              <a:rPr lang="tr-TR" dirty="0" err="1" smtClean="0"/>
              <a:t>layouts</a:t>
            </a:r>
            <a:r>
              <a:rPr lang="tr-TR" dirty="0" smtClean="0"/>
              <a:t>)   </a:t>
            </a:r>
            <a:r>
              <a:rPr lang="tr-TR" b="1" dirty="0" smtClean="0">
                <a:solidFill>
                  <a:srgbClr val="C00000"/>
                </a:solidFill>
              </a:rPr>
              <a:t>_</a:t>
            </a:r>
            <a:r>
              <a:rPr lang="tr-TR" dirty="0" smtClean="0"/>
              <a:t>*.</a:t>
            </a:r>
            <a:r>
              <a:rPr lang="tr-TR" dirty="0" err="1" smtClean="0"/>
              <a:t>cshtml</a:t>
            </a:r>
            <a:endParaRPr lang="tr-TR" dirty="0" smtClean="0"/>
          </a:p>
          <a:p>
            <a:r>
              <a:rPr lang="tr-TR" dirty="0" smtClean="0"/>
              <a:t>Parça görünümler </a:t>
            </a:r>
            <a:r>
              <a:rPr lang="tr-TR" dirty="0"/>
              <a:t>(</a:t>
            </a:r>
            <a:r>
              <a:rPr lang="tr-TR" dirty="0" err="1" smtClean="0"/>
              <a:t>partial</a:t>
            </a:r>
            <a:r>
              <a:rPr lang="tr-TR" dirty="0" smtClean="0"/>
              <a:t> </a:t>
            </a:r>
            <a:r>
              <a:rPr lang="tr-TR" dirty="0" err="1" smtClean="0"/>
              <a:t>views</a:t>
            </a:r>
            <a:r>
              <a:rPr lang="tr-TR" dirty="0" smtClean="0"/>
              <a:t>) </a:t>
            </a:r>
            <a:r>
              <a:rPr lang="tr-TR" b="1" dirty="0">
                <a:solidFill>
                  <a:srgbClr val="C00000"/>
                </a:solidFill>
              </a:rPr>
              <a:t>_</a:t>
            </a:r>
            <a:r>
              <a:rPr lang="tr-TR" dirty="0"/>
              <a:t>*.</a:t>
            </a:r>
            <a:r>
              <a:rPr lang="tr-TR" dirty="0" err="1" smtClean="0"/>
              <a:t>cshtml</a:t>
            </a:r>
            <a:endParaRPr lang="tr-TR" dirty="0" smtClean="0"/>
          </a:p>
          <a:p>
            <a:r>
              <a:rPr lang="tr-TR" dirty="0" smtClean="0"/>
              <a:t>Alt-eylemler (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actions</a:t>
            </a:r>
            <a:r>
              <a:rPr lang="tr-TR" dirty="0" smtClean="0"/>
              <a:t>)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202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&lt;html&gt;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94993"/>
            <a:ext cx="4752528" cy="604664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67544" y="2487689"/>
            <a:ext cx="4752528" cy="397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07604" y="3265859"/>
            <a:ext cx="367240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999319" y="4653136"/>
            <a:ext cx="367240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467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kutusu 12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</a:t>
            </a:r>
            <a:r>
              <a:rPr lang="tr-TR" b="1" dirty="0" err="1" smtClean="0"/>
              <a:t>head</a:t>
            </a:r>
            <a:r>
              <a:rPr lang="tr-TR" b="1" dirty="0" smtClean="0"/>
              <a:t>&gt;</a:t>
            </a:r>
            <a:endParaRPr lang="tr-TR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251520" y="1628800"/>
            <a:ext cx="4968552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703923" y="2237303"/>
            <a:ext cx="424847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03923" y="2998033"/>
            <a:ext cx="42484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83568" y="3718113"/>
            <a:ext cx="42484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74933" y="4438193"/>
            <a:ext cx="424847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83568" y="5230281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076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&lt;body&gt;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251520" y="1700808"/>
            <a:ext cx="4824536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95115" y="2463279"/>
            <a:ext cx="42484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484340" y="3303838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95115" y="4202234"/>
            <a:ext cx="424847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27584" y="4797152"/>
            <a:ext cx="3672408" cy="369332"/>
          </a:xfrm>
          <a:prstGeom prst="rect">
            <a:avLst/>
          </a:prstGeom>
          <a:solidFill>
            <a:srgbClr val="CD7371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88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doküman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, tarayıcının işleyebileceği sayfa içsel sunumuna denir.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 :</a:t>
            </a:r>
          </a:p>
          <a:p>
            <a:pPr lvl="1"/>
            <a:r>
              <a:rPr lang="tr-TR" dirty="0" smtClean="0"/>
              <a:t>yapı, </a:t>
            </a:r>
          </a:p>
          <a:p>
            <a:pPr lvl="1"/>
            <a:r>
              <a:rPr lang="tr-TR" dirty="0" smtClean="0"/>
              <a:t>erişim, </a:t>
            </a:r>
          </a:p>
          <a:p>
            <a:pPr lvl="1"/>
            <a:r>
              <a:rPr lang="tr-TR" dirty="0" smtClean="0"/>
              <a:t>etkileşim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yöntemleri </a:t>
            </a:r>
            <a:r>
              <a:rPr lang="tr-TR" dirty="0"/>
              <a:t>standartlaştırılmıştır (</a:t>
            </a:r>
            <a:r>
              <a:rPr lang="tr-TR" b="1" dirty="0">
                <a:solidFill>
                  <a:srgbClr val="C00000"/>
                </a:solidFill>
              </a:rPr>
              <a:t>w3.org</a:t>
            </a:r>
            <a:r>
              <a:rPr lang="tr-TR" dirty="0"/>
              <a:t>).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Doküman Nesne Modeli</a:t>
            </a:r>
            <a:br>
              <a:rPr lang="tr-TR" dirty="0" smtClean="0"/>
            </a:br>
            <a:r>
              <a:rPr lang="tr-TR" b="1" dirty="0" err="1" smtClean="0">
                <a:solidFill>
                  <a:srgbClr val="C00000"/>
                </a:solidFill>
              </a:rPr>
              <a:t>D</a:t>
            </a:r>
            <a:r>
              <a:rPr lang="tr-TR" b="1" dirty="0" err="1" smtClean="0"/>
              <a:t>ocument</a:t>
            </a:r>
            <a:r>
              <a:rPr lang="tr-TR" b="1" dirty="0" smtClean="0"/>
              <a:t> </a:t>
            </a:r>
            <a:r>
              <a:rPr lang="tr-TR" b="1" dirty="0" smtClean="0">
                <a:solidFill>
                  <a:srgbClr val="C00000"/>
                </a:solidFill>
              </a:rPr>
              <a:t>O</a:t>
            </a:r>
            <a:r>
              <a:rPr lang="tr-TR" b="1" dirty="0" smtClean="0"/>
              <a:t>bject </a:t>
            </a:r>
            <a:r>
              <a:rPr lang="tr-TR" b="1" dirty="0" smtClean="0">
                <a:solidFill>
                  <a:srgbClr val="C00000"/>
                </a:solidFill>
              </a:rPr>
              <a:t>M</a:t>
            </a:r>
            <a:r>
              <a:rPr lang="tr-TR" b="1" dirty="0" smtClean="0"/>
              <a:t>odel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090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8424936" cy="5186017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</a:t>
            </a:r>
            <a:r>
              <a:rPr lang="tr-TR" sz="2800" dirty="0" smtClean="0"/>
              <a:t>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</a:t>
            </a:r>
            <a:r>
              <a:rPr lang="tr-TR" sz="2800" b="1" dirty="0" smtClean="0"/>
              <a:t>Object </a:t>
            </a:r>
            <a:r>
              <a:rPr lang="tr-TR" sz="2800" b="1" dirty="0" smtClean="0"/>
              <a:t>Model</a:t>
            </a:r>
            <a:br>
              <a:rPr lang="tr-TR" sz="2800" b="1" dirty="0" smtClean="0"/>
            </a:br>
            <a:r>
              <a:rPr lang="tr-TR" sz="2800" dirty="0" smtClean="0"/>
              <a:t>Yapı</a:t>
            </a:r>
            <a:r>
              <a:rPr lang="tr-TR" sz="2800" b="1" dirty="0" smtClean="0"/>
              <a:t> - </a:t>
            </a:r>
            <a:r>
              <a:rPr lang="tr-TR" sz="2800" b="1" dirty="0" err="1" smtClean="0"/>
              <a:t>structure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23576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</a:t>
            </a:r>
            <a:r>
              <a:rPr lang="tr-TR" sz="2800" dirty="0" smtClean="0"/>
              <a:t>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</a:t>
            </a:r>
            <a:r>
              <a:rPr lang="tr-TR" sz="2800" b="1" dirty="0" smtClean="0"/>
              <a:t>Object </a:t>
            </a:r>
            <a:r>
              <a:rPr lang="tr-TR" sz="2800" b="1" dirty="0" smtClean="0"/>
              <a:t>Model</a:t>
            </a:r>
            <a:br>
              <a:rPr lang="tr-TR" sz="2800" b="1" dirty="0" smtClean="0"/>
            </a:br>
            <a:r>
              <a:rPr lang="tr-TR" sz="2800" dirty="0" smtClean="0"/>
              <a:t>Erişim</a:t>
            </a:r>
            <a:r>
              <a:rPr lang="tr-TR" sz="2800" b="1" dirty="0" smtClean="0"/>
              <a:t> – </a:t>
            </a:r>
            <a:r>
              <a:rPr lang="tr-TR" sz="2800" b="1" dirty="0" smtClean="0">
                <a:solidFill>
                  <a:srgbClr val="C00000"/>
                </a:solidFill>
              </a:rPr>
              <a:t>U</a:t>
            </a:r>
            <a:r>
              <a:rPr lang="tr-TR" sz="2800" b="1" dirty="0" smtClean="0"/>
              <a:t>ygulama </a:t>
            </a:r>
            <a:r>
              <a:rPr lang="tr-TR" sz="2800" b="1" dirty="0" smtClean="0">
                <a:solidFill>
                  <a:srgbClr val="C00000"/>
                </a:solidFill>
              </a:rPr>
              <a:t>P</a:t>
            </a:r>
            <a:r>
              <a:rPr lang="tr-TR" sz="2800" b="1" dirty="0" smtClean="0"/>
              <a:t>rogramlama </a:t>
            </a:r>
            <a:r>
              <a:rPr lang="tr-TR" sz="2800" b="1" dirty="0" smtClean="0">
                <a:solidFill>
                  <a:srgbClr val="C00000"/>
                </a:solidFill>
              </a:rPr>
              <a:t>A</a:t>
            </a:r>
            <a:r>
              <a:rPr lang="tr-TR" sz="2800" b="1" dirty="0" smtClean="0"/>
              <a:t>rabirimi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pplication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P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rogramming </a:t>
            </a:r>
            <a:r>
              <a:rPr lang="tr-TR" sz="36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I</a:t>
            </a:r>
            <a:r>
              <a:rPr lang="tr-TR" sz="3600" dirty="0" err="1" smtClean="0">
                <a:latin typeface="+mj-lt"/>
                <a:cs typeface="Consolas" panose="020B0609020204030204" pitchFamily="49" charset="0"/>
              </a:rPr>
              <a:t>nterface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API</a:t>
            </a:r>
          </a:p>
          <a:p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window.document.body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0" y="364502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C00000"/>
                </a:solidFill>
              </a:rPr>
              <a:t>https://</a:t>
            </a:r>
            <a:r>
              <a:rPr lang="tr-TR" sz="2000" b="1" dirty="0" smtClean="0">
                <a:solidFill>
                  <a:srgbClr val="C00000"/>
                </a:solidFill>
              </a:rPr>
              <a:t>developer.mozilla.org/en-US/docs/Web/API/Document_Object_Model</a:t>
            </a:r>
            <a:endParaRPr lang="tr-T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</a:t>
            </a:r>
            <a:r>
              <a:rPr lang="tr-TR" sz="2800" dirty="0" smtClean="0"/>
              <a:t>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</a:t>
            </a:r>
            <a:r>
              <a:rPr lang="tr-TR" sz="2800" b="1" dirty="0" smtClean="0"/>
              <a:t>Object </a:t>
            </a:r>
            <a:r>
              <a:rPr lang="tr-TR" sz="2800" b="1" dirty="0" smtClean="0"/>
              <a:t>Model</a:t>
            </a:r>
            <a:br>
              <a:rPr lang="tr-TR" sz="2800" b="1" dirty="0" smtClean="0"/>
            </a:br>
            <a:r>
              <a:rPr lang="tr-TR" sz="2800" dirty="0" smtClean="0"/>
              <a:t>Etkileşim</a:t>
            </a:r>
            <a:r>
              <a:rPr lang="tr-TR" sz="2800" b="1" dirty="0" smtClean="0"/>
              <a:t> – </a:t>
            </a:r>
            <a:r>
              <a:rPr lang="tr-TR" sz="2800" b="1" dirty="0" err="1" smtClean="0"/>
              <a:t>Javascript</a:t>
            </a:r>
            <a:r>
              <a:rPr lang="tr-TR" sz="2800" b="1" dirty="0" smtClean="0"/>
              <a:t> + DOM </a:t>
            </a:r>
            <a:r>
              <a:rPr lang="tr-TR" sz="2800" b="1" dirty="0" err="1" smtClean="0"/>
              <a:t>Events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&lt;p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()"&gt;tıkla&lt;/p&gt;</a:t>
            </a:r>
          </a:p>
          <a:p>
            <a:pPr marL="0" indent="0">
              <a:buNone/>
            </a:pPr>
            <a:endParaRPr lang="tr-TR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 =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el.style.color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= "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372</Words>
  <Application>Microsoft Office PowerPoint</Application>
  <PresentationFormat>Ekran Gösterisi (4:3)</PresentationFormat>
  <Paragraphs>118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Html doküman yapısı document</vt:lpstr>
      <vt:lpstr>Html doküman yapısı &lt;html&gt;</vt:lpstr>
      <vt:lpstr>Html doküman yapısı &lt;head&gt;</vt:lpstr>
      <vt:lpstr>Html doküman yapısı &lt;body&gt;</vt:lpstr>
      <vt:lpstr>Html doküman yapısı</vt:lpstr>
      <vt:lpstr>Doküman Nesne Modeli Document Object Model</vt:lpstr>
      <vt:lpstr>Doküman Nesne Modeli - Document Object Model Yapı - structure</vt:lpstr>
      <vt:lpstr>Doküman Nesne Modeli - Document Object Model Erişim – Uygulama Programlama Arabirimi</vt:lpstr>
      <vt:lpstr>Doküman Nesne Modeli - Document Object Model Etkileşim – Javascript + DOM Events</vt:lpstr>
      <vt:lpstr>Sayfa düzeni yönetimi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33</cp:revision>
  <dcterms:created xsi:type="dcterms:W3CDTF">2015-05-14T18:32:16Z</dcterms:created>
  <dcterms:modified xsi:type="dcterms:W3CDTF">2015-05-15T23:43:53Z</dcterms:modified>
</cp:coreProperties>
</file>