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4" r:id="rId5"/>
    <p:sldId id="261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C28C-271C-41AE-A8E2-24A2627F89A3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17BF4-2975-42EE-862C-D7A3D5B90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46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17BF4-2975-42EE-862C-D7A3D5B9068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5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html veri tipleri (</a:t>
            </a:r>
            <a:r>
              <a:rPr lang="tr-TR" b="1" dirty="0" smtClean="0"/>
              <a:t>data </a:t>
            </a:r>
            <a:r>
              <a:rPr lang="tr-TR" b="1" dirty="0" err="1" smtClean="0"/>
              <a:t>types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http://www.w3schools.com/tags/att_input_type.asp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özniteliği 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'ı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belirler.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56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46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27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82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24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7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0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8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80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01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5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577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69DD-7705-46FA-BA04-C8B986D3DF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C171-D0F9-4D03-99CA-7241E4A36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7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563888" y="142187"/>
            <a:ext cx="495649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b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5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5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WebViewPage</a:t>
            </a:r>
            <a:endParaRPr lang="tr-TR" sz="54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5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5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  <a:endParaRPr lang="tr-TR" sz="54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WebViewPage</a:t>
            </a:r>
            <a:r>
              <a:rPr lang="tr-TR" sz="5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5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endParaRPr lang="tr-TR" sz="5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5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0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563888" y="142187"/>
            <a:ext cx="495649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b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/>
          </a:bodyPr>
          <a:lstStyle/>
          <a:p>
            <a:r>
              <a:rPr lang="tr-TR" sz="5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5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5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5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5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tr-TR" sz="5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5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5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5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endParaRPr lang="tr-TR" sz="5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5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5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5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tr-TR" sz="5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5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5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5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5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5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1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563888" y="142187"/>
            <a:ext cx="495649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b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600201"/>
            <a:ext cx="8712968" cy="1036712"/>
          </a:xfrm>
        </p:spPr>
        <p:txBody>
          <a:bodyPr>
            <a:normAutofit/>
          </a:bodyPr>
          <a:lstStyle/>
          <a:p>
            <a:r>
              <a:rPr lang="tr-TR" sz="5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5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5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endParaRPr lang="tr-TR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0" y="2924944"/>
            <a:ext cx="4536504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linkText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actionName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controllerName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routeValues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htmlAttributes</a:t>
            </a:r>
            <a:endParaRPr lang="tr-TR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tr-T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716016" y="2924944"/>
            <a:ext cx="4536504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tr-T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HtmlLinkTarget1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Test"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tr-TR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3697054" y="4195687"/>
            <a:ext cx="136815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3697054" y="4509120"/>
            <a:ext cx="136815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3697054" y="4843759"/>
            <a:ext cx="136815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697054" y="3861048"/>
            <a:ext cx="136815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3697054" y="3501008"/>
            <a:ext cx="136815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/>
          <p:cNvSpPr txBox="1"/>
          <p:nvPr/>
        </p:nvSpPr>
        <p:spPr>
          <a:xfrm>
            <a:off x="4247456" y="3121804"/>
            <a:ext cx="25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1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25" name="Metin kutusu 24"/>
          <p:cNvSpPr txBox="1"/>
          <p:nvPr/>
        </p:nvSpPr>
        <p:spPr>
          <a:xfrm>
            <a:off x="4247456" y="3473377"/>
            <a:ext cx="25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2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26" name="Metin kutusu 25"/>
          <p:cNvSpPr txBox="1"/>
          <p:nvPr/>
        </p:nvSpPr>
        <p:spPr>
          <a:xfrm>
            <a:off x="4247456" y="3816483"/>
            <a:ext cx="25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3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27" name="Metin kutusu 26"/>
          <p:cNvSpPr txBox="1"/>
          <p:nvPr/>
        </p:nvSpPr>
        <p:spPr>
          <a:xfrm>
            <a:off x="4247456" y="4129916"/>
            <a:ext cx="25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4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4247456" y="4464555"/>
            <a:ext cx="25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5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3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52332" y="2048332"/>
            <a:ext cx="2386608" cy="4997152"/>
          </a:xfrm>
        </p:spPr>
        <p:txBody>
          <a:bodyPr>
            <a:normAutofit lnSpcReduction="10000"/>
          </a:bodyPr>
          <a:lstStyle/>
          <a:p>
            <a:r>
              <a:rPr lang="tr-TR" dirty="0" err="1" smtClean="0">
                <a:solidFill>
                  <a:srgbClr val="C00000"/>
                </a:solidFill>
              </a:rPr>
              <a:t>text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err="1" smtClean="0">
                <a:solidFill>
                  <a:srgbClr val="C00000"/>
                </a:solidFill>
              </a:rPr>
              <a:t>password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err="1" smtClean="0"/>
              <a:t>number</a:t>
            </a:r>
            <a:endParaRPr lang="tr-TR" dirty="0" smtClean="0"/>
          </a:p>
          <a:p>
            <a:r>
              <a:rPr lang="tr-TR" dirty="0" err="1" smtClean="0"/>
              <a:t>range</a:t>
            </a:r>
            <a:endParaRPr lang="tr-TR" dirty="0" smtClean="0"/>
          </a:p>
          <a:p>
            <a:r>
              <a:rPr lang="tr-TR" dirty="0" err="1" smtClean="0"/>
              <a:t>color</a:t>
            </a:r>
            <a:endParaRPr lang="tr-TR" dirty="0" smtClean="0"/>
          </a:p>
          <a:p>
            <a:r>
              <a:rPr lang="tr-TR" dirty="0" smtClean="0"/>
              <a:t>tel</a:t>
            </a:r>
          </a:p>
          <a:p>
            <a:r>
              <a:rPr lang="tr-TR" dirty="0" err="1" smtClean="0">
                <a:solidFill>
                  <a:srgbClr val="C00000"/>
                </a:solidFill>
              </a:rPr>
              <a:t>email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err="1" smtClean="0"/>
              <a:t>search</a:t>
            </a:r>
            <a:endParaRPr lang="tr-TR" dirty="0" smtClean="0"/>
          </a:p>
          <a:p>
            <a:r>
              <a:rPr lang="tr-TR" dirty="0" err="1" smtClean="0">
                <a:solidFill>
                  <a:srgbClr val="C00000"/>
                </a:solidFill>
              </a:rPr>
              <a:t>url</a:t>
            </a:r>
            <a:endParaRPr lang="tr-TR" dirty="0" smtClean="0">
              <a:solidFill>
                <a:srgbClr val="C00000"/>
              </a:solidFill>
            </a:endParaRP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2938940" y="1988840"/>
            <a:ext cx="2952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datetime</a:t>
            </a:r>
            <a:endParaRPr lang="tr-TR" dirty="0" smtClean="0"/>
          </a:p>
          <a:p>
            <a:r>
              <a:rPr lang="tr-TR" dirty="0" err="1" smtClean="0"/>
              <a:t>datetime-local</a:t>
            </a:r>
            <a:endParaRPr lang="tr-TR" dirty="0" smtClean="0"/>
          </a:p>
          <a:p>
            <a:r>
              <a:rPr lang="tr-TR" dirty="0" err="1" smtClean="0"/>
              <a:t>date</a:t>
            </a:r>
            <a:endParaRPr lang="tr-TR" dirty="0" smtClean="0"/>
          </a:p>
          <a:p>
            <a:r>
              <a:rPr lang="tr-TR" dirty="0" smtClean="0"/>
              <a:t>time</a:t>
            </a:r>
            <a:endParaRPr lang="tr-TR" dirty="0"/>
          </a:p>
          <a:p>
            <a:r>
              <a:rPr lang="tr-TR" dirty="0" err="1" smtClean="0"/>
              <a:t>month</a:t>
            </a:r>
            <a:endParaRPr lang="tr-TR" dirty="0" smtClean="0"/>
          </a:p>
          <a:p>
            <a:r>
              <a:rPr lang="tr-TR" dirty="0" err="1" smtClean="0"/>
              <a:t>week</a:t>
            </a:r>
            <a:endParaRPr lang="tr-TR" dirty="0" smtClean="0"/>
          </a:p>
          <a:p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112314" y="1988840"/>
            <a:ext cx="2386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>
                <a:solidFill>
                  <a:srgbClr val="C00000"/>
                </a:solidFill>
              </a:rPr>
              <a:t>checkbox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err="1" smtClean="0">
                <a:solidFill>
                  <a:srgbClr val="C00000"/>
                </a:solidFill>
              </a:rPr>
              <a:t>radio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err="1" smtClean="0"/>
              <a:t>button</a:t>
            </a:r>
            <a:endParaRPr lang="tr-TR" dirty="0" smtClean="0"/>
          </a:p>
          <a:p>
            <a:r>
              <a:rPr lang="tr-TR" dirty="0" err="1" smtClean="0"/>
              <a:t>reset</a:t>
            </a:r>
            <a:endParaRPr lang="tr-TR" dirty="0" smtClean="0"/>
          </a:p>
          <a:p>
            <a:r>
              <a:rPr lang="tr-TR" dirty="0" err="1" smtClean="0">
                <a:solidFill>
                  <a:srgbClr val="C00000"/>
                </a:solidFill>
              </a:rPr>
              <a:t>submit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err="1" smtClean="0"/>
              <a:t>image</a:t>
            </a:r>
            <a:endParaRPr lang="tr-TR" dirty="0" smtClean="0"/>
          </a:p>
          <a:p>
            <a:r>
              <a:rPr lang="tr-TR" dirty="0" smtClean="0"/>
              <a:t>file</a:t>
            </a:r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563888" y="142187"/>
            <a:ext cx="495649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b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6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5141168"/>
          </a:xfrm>
        </p:spPr>
        <p:txBody>
          <a:bodyPr>
            <a:noAutofit/>
          </a:bodyPr>
          <a:lstStyle/>
          <a:p>
            <a:r>
              <a:rPr lang="tr-TR" sz="2400" dirty="0" err="1" smtClean="0">
                <a:solidFill>
                  <a:srgbClr val="C00000"/>
                </a:solidFill>
              </a:rPr>
              <a:t>ActionLink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BeginForm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EndForm</a:t>
            </a:r>
            <a:endParaRPr lang="tr-TR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sz="2400" dirty="0" smtClean="0">
              <a:solidFill>
                <a:srgbClr val="C00000"/>
              </a:solidFill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b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3563888" y="142187"/>
            <a:ext cx="495649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6012160" y="1556792"/>
            <a:ext cx="2818656" cy="514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 smtClean="0">
                <a:solidFill>
                  <a:srgbClr val="C00000"/>
                </a:solidFill>
              </a:rPr>
              <a:t>CheckBox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RadioButton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ListBox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DropDownList</a:t>
            </a:r>
            <a:endParaRPr lang="tr-TR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3193504" y="1556792"/>
            <a:ext cx="2818656" cy="514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 smtClean="0">
                <a:solidFill>
                  <a:srgbClr val="C00000"/>
                </a:solidFill>
              </a:rPr>
              <a:t>Hidden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Label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TextBox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Password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TextArea</a:t>
            </a:r>
            <a:endParaRPr lang="tr-TR" sz="2400" dirty="0" smtClean="0">
              <a:solidFill>
                <a:srgbClr val="C00000"/>
              </a:solidFill>
            </a:endParaRPr>
          </a:p>
          <a:p>
            <a:r>
              <a:rPr lang="tr-TR" sz="2400" dirty="0" err="1" smtClean="0">
                <a:solidFill>
                  <a:srgbClr val="C00000"/>
                </a:solidFill>
              </a:rPr>
              <a:t>MailTo</a:t>
            </a:r>
            <a:endParaRPr lang="tr-TR" sz="2400" dirty="0" smtClean="0">
              <a:solidFill>
                <a:srgbClr val="C00000"/>
              </a:solidFill>
            </a:endParaRPr>
          </a:p>
          <a:p>
            <a:endParaRPr lang="tr-TR" sz="2400" dirty="0" smtClean="0">
              <a:solidFill>
                <a:srgbClr val="C00000"/>
              </a:solidFill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1637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133</Words>
  <Application>Microsoft Office PowerPoint</Application>
  <PresentationFormat>Ekran Gösterisi (4:3)</PresentationFormat>
  <Paragraphs>82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Html HtmlHelper</vt:lpstr>
      <vt:lpstr>Html HtmlHelper</vt:lpstr>
      <vt:lpstr>Html HtmlHelper</vt:lpstr>
      <vt:lpstr>Html HtmlHelper</vt:lpstr>
      <vt:lpstr>Html HtmlHelper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HtmlHelper</dc:title>
  <dc:creator>john</dc:creator>
  <cp:lastModifiedBy>john</cp:lastModifiedBy>
  <cp:revision>11</cp:revision>
  <dcterms:created xsi:type="dcterms:W3CDTF">2015-05-01T21:55:13Z</dcterms:created>
  <dcterms:modified xsi:type="dcterms:W3CDTF">2015-05-02T00:49:21Z</dcterms:modified>
</cp:coreProperties>
</file>