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83824" autoAdjust="0"/>
  </p:normalViewPr>
  <p:slideViewPr>
    <p:cSldViewPr>
      <p:cViewPr varScale="1">
        <p:scale>
          <a:sx n="99" d="100"/>
          <a:sy n="99" d="100"/>
        </p:scale>
        <p:origin x="-196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AFDC2-AA23-4737-B598-22C63CCB6E55}" type="datetimeFigureOut">
              <a:rPr lang="tr-TR" smtClean="0"/>
              <a:t>2.5.2015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22D38-B9DB-403F-9F69-B49058E9DF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929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html veri tipleri (</a:t>
            </a:r>
            <a:r>
              <a:rPr lang="tr-TR" b="1" dirty="0" smtClean="0"/>
              <a:t>data </a:t>
            </a:r>
            <a:r>
              <a:rPr lang="tr-TR" b="1" dirty="0" err="1" smtClean="0"/>
              <a:t>types</a:t>
            </a:r>
            <a:r>
              <a:rPr lang="tr-TR" dirty="0" smtClean="0"/>
              <a:t>)</a:t>
            </a:r>
          </a:p>
          <a:p>
            <a:endParaRPr lang="tr-TR" dirty="0" smtClean="0"/>
          </a:p>
          <a:p>
            <a:r>
              <a:rPr lang="tr-TR" dirty="0" smtClean="0"/>
              <a:t>http://www.w3schools.com/tags/att_input_type.asp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DataType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özniteliği </a:t>
            </a:r>
            <a:r>
              <a:rPr lang="tr-T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data </a:t>
            </a:r>
            <a:r>
              <a:rPr lang="tr-T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tr-T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'ı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belirler.</a:t>
            </a:r>
            <a:endParaRPr lang="tr-TR" b="0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22D38-B9DB-403F-9F69-B49058E9DF5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1565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Veri Doğrulama (</a:t>
            </a:r>
            <a:r>
              <a:rPr lang="tr-TR" b="1" dirty="0" smtClean="0"/>
              <a:t>Data </a:t>
            </a:r>
            <a:r>
              <a:rPr lang="tr-TR" b="1" dirty="0" err="1" smtClean="0"/>
              <a:t>Validation</a:t>
            </a:r>
            <a:r>
              <a:rPr lang="tr-TR" dirty="0" smtClean="0"/>
              <a:t>) ve Veri Niteleme (</a:t>
            </a:r>
            <a:r>
              <a:rPr lang="tr-T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tr-T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özellikleri</a:t>
            </a: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System.ComponentModel.DataAnnotations</a:t>
            </a:r>
            <a:endParaRPr lang="tr-T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dirty="0" smtClean="0"/>
              <a:t>https://msdn.microsoft.com/en-us/library/system.componentmodel.dataannotations%28v=vs.110%29.aspx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22D38-B9DB-403F-9F69-B49058E9DF50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8379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Veri Doğrulama (</a:t>
            </a:r>
            <a:r>
              <a:rPr lang="tr-TR" b="1" dirty="0" smtClean="0"/>
              <a:t>Data </a:t>
            </a:r>
            <a:r>
              <a:rPr lang="tr-TR" b="1" dirty="0" err="1" smtClean="0"/>
              <a:t>Validation</a:t>
            </a:r>
            <a:r>
              <a:rPr lang="tr-TR" dirty="0" smtClean="0"/>
              <a:t>) ve Veri Niteleme (</a:t>
            </a:r>
            <a:r>
              <a:rPr lang="tr-T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tr-T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öznitelikleri.</a:t>
            </a:r>
          </a:p>
          <a:p>
            <a:r>
              <a:rPr lang="tr-T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DataType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özniteliği </a:t>
            </a:r>
            <a:r>
              <a:rPr lang="tr-T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data </a:t>
            </a:r>
            <a:r>
              <a:rPr lang="tr-T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tr-T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'ı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belirler.</a:t>
            </a:r>
            <a:endParaRPr lang="tr-TR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System.ComponentModel.DataAnnotations</a:t>
            </a:r>
            <a:endParaRPr lang="tr-T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dirty="0" smtClean="0"/>
              <a:t>https://developer.mozilla.org/en-US/docs/Web/HTML/Element/Input</a:t>
            </a:r>
          </a:p>
          <a:p>
            <a:endParaRPr lang="tr-TR" dirty="0" smtClean="0"/>
          </a:p>
          <a:p>
            <a:r>
              <a:rPr lang="tr-TR" b="1" dirty="0" err="1" smtClean="0"/>
              <a:t>DataType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enumeration</a:t>
            </a:r>
            <a:endParaRPr lang="tr-TR" dirty="0" smtClean="0"/>
          </a:p>
          <a:p>
            <a:r>
              <a:rPr lang="tr-TR" dirty="0" smtClean="0"/>
              <a:t>https://msdn.microsoft.com/en-us/library/system.componentmodel.dataannotations.datatype(v=vs.110).aspx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22D38-B9DB-403F-9F69-B49058E9DF50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8379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Veri doğrulamaya yardım eden (</a:t>
            </a:r>
            <a:r>
              <a:rPr lang="tr-TR" b="1" dirty="0" err="1" smtClean="0"/>
              <a:t>DisplayName,ErrorMessage</a:t>
            </a:r>
            <a:r>
              <a:rPr lang="tr-TR" dirty="0" smtClean="0"/>
              <a:t>) veya etkileyen (</a:t>
            </a:r>
            <a:r>
              <a:rPr lang="tr-TR" b="1" dirty="0" err="1" smtClean="0"/>
              <a:t>DisplayFormat</a:t>
            </a:r>
            <a:r>
              <a:rPr lang="tr-TR" b="0" dirty="0" smtClean="0"/>
              <a:t>) veri niteleme öznitelikleri.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 smtClean="0"/>
              <a:t>String.Format</a:t>
            </a:r>
            <a:r>
              <a:rPr lang="tr-TR" b="1" dirty="0" smtClean="0"/>
              <a:t> </a:t>
            </a:r>
            <a:endParaRPr lang="tr-TR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0" dirty="0" smtClean="0"/>
              <a:t>https://msdn.microsoft.com/en-us/library/System.String.Format(v=vs.110).aspx</a:t>
            </a:r>
          </a:p>
          <a:p>
            <a:endParaRPr lang="tr-TR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</a:t>
            </a:r>
            <a:r>
              <a:rPr lang="tr-T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</a:t>
            </a:r>
            <a:r>
              <a:rPr lang="tr-T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Format </a:t>
            </a:r>
            <a:r>
              <a:rPr lang="tr-T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Strings</a:t>
            </a:r>
            <a:endParaRPr lang="tr-T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b="0" dirty="0" smtClean="0"/>
              <a:t>https://msdn.microsoft.com/en-us/library/dwhawy9k(v=vs.110).aspx</a:t>
            </a:r>
          </a:p>
          <a:p>
            <a:endParaRPr lang="tr-TR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Formatting Types in the .NET Framework</a:t>
            </a:r>
          </a:p>
          <a:p>
            <a:r>
              <a:rPr lang="tr-TR" b="0" dirty="0" smtClean="0"/>
              <a:t>https://msdn.microsoft.com/en-us/library/26etazsy(v=vs.110).aspx</a:t>
            </a:r>
          </a:p>
          <a:p>
            <a:endParaRPr lang="tr-TR" b="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22D38-B9DB-403F-9F69-B49058E9DF50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7528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ReadOnly</a:t>
            </a:r>
            <a:r>
              <a:rPr lang="tr-TR" baseline="0" dirty="0" smtClean="0"/>
              <a:t> ve </a:t>
            </a:r>
            <a:r>
              <a:rPr lang="tr-TR" b="1" baseline="0" dirty="0" err="1" smtClean="0"/>
              <a:t>Bind</a:t>
            </a:r>
            <a:r>
              <a:rPr lang="tr-TR" baseline="0" dirty="0" smtClean="0"/>
              <a:t> veri doğrulamayı etkileyebilirler.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22D38-B9DB-403F-9F69-B49058E9DF50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084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9EC7-5F59-4850-9C30-5A7C2634EB99}" type="datetimeFigureOut">
              <a:rPr lang="tr-TR" smtClean="0"/>
              <a:t>2.5.2015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502C-1D55-421F-9977-0D015527F4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894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9EC7-5F59-4850-9C30-5A7C2634EB99}" type="datetimeFigureOut">
              <a:rPr lang="tr-TR" smtClean="0"/>
              <a:t>2.5.2015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502C-1D55-421F-9977-0D015527F4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445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9EC7-5F59-4850-9C30-5A7C2634EB99}" type="datetimeFigureOut">
              <a:rPr lang="tr-TR" smtClean="0"/>
              <a:t>2.5.2015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502C-1D55-421F-9977-0D015527F4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093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9EC7-5F59-4850-9C30-5A7C2634EB99}" type="datetimeFigureOut">
              <a:rPr lang="tr-TR" smtClean="0"/>
              <a:t>2.5.2015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502C-1D55-421F-9977-0D015527F4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100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9EC7-5F59-4850-9C30-5A7C2634EB99}" type="datetimeFigureOut">
              <a:rPr lang="tr-TR" smtClean="0"/>
              <a:t>2.5.2015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502C-1D55-421F-9977-0D015527F4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849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9EC7-5F59-4850-9C30-5A7C2634EB99}" type="datetimeFigureOut">
              <a:rPr lang="tr-TR" smtClean="0"/>
              <a:t>2.5.2015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502C-1D55-421F-9977-0D015527F4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608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9EC7-5F59-4850-9C30-5A7C2634EB99}" type="datetimeFigureOut">
              <a:rPr lang="tr-TR" smtClean="0"/>
              <a:t>2.5.2015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502C-1D55-421F-9977-0D015527F4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301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9EC7-5F59-4850-9C30-5A7C2634EB99}" type="datetimeFigureOut">
              <a:rPr lang="tr-TR" smtClean="0"/>
              <a:t>2.5.2015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502C-1D55-421F-9977-0D015527F4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346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9EC7-5F59-4850-9C30-5A7C2634EB99}" type="datetimeFigureOut">
              <a:rPr lang="tr-TR" smtClean="0"/>
              <a:t>2.5.2015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502C-1D55-421F-9977-0D015527F4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630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9EC7-5F59-4850-9C30-5A7C2634EB99}" type="datetimeFigureOut">
              <a:rPr lang="tr-TR" smtClean="0"/>
              <a:t>2.5.2015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502C-1D55-421F-9977-0D015527F4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938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9EC7-5F59-4850-9C30-5A7C2634EB99}" type="datetimeFigureOut">
              <a:rPr lang="tr-TR" smtClean="0"/>
              <a:t>2.5.2015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502C-1D55-421F-9977-0D015527F4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926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49EC7-5F59-4850-9C30-5A7C2634EB99}" type="datetimeFigureOut">
              <a:rPr lang="tr-TR" smtClean="0"/>
              <a:t>2.5.2015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8502C-1D55-421F-9977-0D015527F4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744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Veri doğrulama</a:t>
            </a:r>
            <a:br>
              <a:rPr lang="tr-TR" dirty="0" smtClean="0"/>
            </a:br>
            <a:r>
              <a:rPr lang="tr-TR" dirty="0" smtClean="0"/>
              <a:t>html veri tipleri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52332" y="2048332"/>
            <a:ext cx="2386608" cy="4997152"/>
          </a:xfrm>
        </p:spPr>
        <p:txBody>
          <a:bodyPr>
            <a:normAutofit lnSpcReduction="10000"/>
          </a:bodyPr>
          <a:lstStyle/>
          <a:p>
            <a:r>
              <a:rPr lang="tr-TR" dirty="0" err="1" smtClean="0"/>
              <a:t>text</a:t>
            </a:r>
            <a:endParaRPr lang="tr-TR" dirty="0" smtClean="0"/>
          </a:p>
          <a:p>
            <a:r>
              <a:rPr lang="tr-TR" dirty="0" err="1" smtClean="0"/>
              <a:t>password</a:t>
            </a:r>
            <a:endParaRPr lang="tr-TR" dirty="0" smtClean="0"/>
          </a:p>
          <a:p>
            <a:r>
              <a:rPr lang="tr-TR" dirty="0" err="1" smtClean="0"/>
              <a:t>number</a:t>
            </a:r>
            <a:endParaRPr lang="tr-TR" dirty="0" smtClean="0"/>
          </a:p>
          <a:p>
            <a:r>
              <a:rPr lang="tr-TR" dirty="0" err="1" smtClean="0"/>
              <a:t>range</a:t>
            </a:r>
            <a:endParaRPr lang="tr-TR" dirty="0" smtClean="0"/>
          </a:p>
          <a:p>
            <a:r>
              <a:rPr lang="tr-TR" dirty="0" err="1" smtClean="0"/>
              <a:t>color</a:t>
            </a:r>
            <a:endParaRPr lang="tr-TR" dirty="0" smtClean="0"/>
          </a:p>
          <a:p>
            <a:r>
              <a:rPr lang="tr-TR" dirty="0" smtClean="0"/>
              <a:t>tel</a:t>
            </a:r>
          </a:p>
          <a:p>
            <a:r>
              <a:rPr lang="tr-TR" dirty="0" err="1" smtClean="0"/>
              <a:t>email</a:t>
            </a:r>
            <a:endParaRPr lang="tr-TR" dirty="0" smtClean="0"/>
          </a:p>
          <a:p>
            <a:r>
              <a:rPr lang="tr-TR" dirty="0" err="1" smtClean="0"/>
              <a:t>search</a:t>
            </a:r>
            <a:endParaRPr lang="tr-TR" dirty="0" smtClean="0"/>
          </a:p>
          <a:p>
            <a:r>
              <a:rPr lang="tr-TR" dirty="0" err="1" smtClean="0"/>
              <a:t>url</a:t>
            </a:r>
            <a:endParaRPr lang="tr-TR" dirty="0" smtClean="0"/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2938940" y="1988840"/>
            <a:ext cx="295232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/>
              <a:t>datetime</a:t>
            </a:r>
            <a:endParaRPr lang="tr-TR" dirty="0" smtClean="0"/>
          </a:p>
          <a:p>
            <a:r>
              <a:rPr lang="tr-TR" dirty="0" err="1" smtClean="0"/>
              <a:t>datetime-local</a:t>
            </a:r>
            <a:endParaRPr lang="tr-TR" dirty="0" smtClean="0"/>
          </a:p>
          <a:p>
            <a:r>
              <a:rPr lang="tr-TR" dirty="0" err="1" smtClean="0"/>
              <a:t>date</a:t>
            </a:r>
            <a:endParaRPr lang="tr-TR" dirty="0" smtClean="0"/>
          </a:p>
          <a:p>
            <a:r>
              <a:rPr lang="tr-TR" dirty="0" smtClean="0"/>
              <a:t>time</a:t>
            </a:r>
            <a:endParaRPr lang="tr-TR" dirty="0"/>
          </a:p>
          <a:p>
            <a:r>
              <a:rPr lang="tr-TR" dirty="0" err="1" smtClean="0"/>
              <a:t>month</a:t>
            </a:r>
            <a:endParaRPr lang="tr-TR" dirty="0" smtClean="0"/>
          </a:p>
          <a:p>
            <a:r>
              <a:rPr lang="tr-TR" dirty="0" err="1" smtClean="0"/>
              <a:t>week</a:t>
            </a:r>
            <a:endParaRPr lang="tr-TR" dirty="0" smtClean="0"/>
          </a:p>
          <a:p>
            <a:endParaRPr lang="tr-T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6112314" y="1988840"/>
            <a:ext cx="23866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/>
              <a:t>checkbox</a:t>
            </a:r>
            <a:endParaRPr lang="tr-TR" dirty="0" smtClean="0"/>
          </a:p>
          <a:p>
            <a:r>
              <a:rPr lang="tr-TR" dirty="0" err="1" smtClean="0"/>
              <a:t>radio</a:t>
            </a:r>
            <a:endParaRPr lang="tr-TR" dirty="0" smtClean="0"/>
          </a:p>
          <a:p>
            <a:r>
              <a:rPr lang="tr-TR" dirty="0" err="1" smtClean="0"/>
              <a:t>button</a:t>
            </a:r>
            <a:endParaRPr lang="tr-TR" dirty="0" smtClean="0"/>
          </a:p>
          <a:p>
            <a:r>
              <a:rPr lang="tr-TR" dirty="0" err="1" smtClean="0"/>
              <a:t>reset</a:t>
            </a:r>
            <a:endParaRPr lang="tr-TR" dirty="0" smtClean="0"/>
          </a:p>
          <a:p>
            <a:r>
              <a:rPr lang="tr-TR" dirty="0" err="1" smtClean="0"/>
              <a:t>submit</a:t>
            </a:r>
            <a:endParaRPr lang="tr-TR" dirty="0" smtClean="0"/>
          </a:p>
          <a:p>
            <a:r>
              <a:rPr lang="tr-TR" dirty="0" err="1" smtClean="0"/>
              <a:t>image</a:t>
            </a:r>
            <a:endParaRPr lang="tr-TR" dirty="0" smtClean="0"/>
          </a:p>
          <a:p>
            <a:r>
              <a:rPr lang="tr-TR" dirty="0" smtClean="0"/>
              <a:t>file</a:t>
            </a:r>
          </a:p>
          <a:p>
            <a:endParaRPr lang="tr-TR" dirty="0" smtClean="0"/>
          </a:p>
          <a:p>
            <a:endParaRPr lang="tr-T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1308999" y="1355363"/>
            <a:ext cx="6212210" cy="703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C00000"/>
                </a:solidFill>
              </a:rPr>
              <a:t>DataType.DateTime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876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doğrulama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0" y="1556792"/>
            <a:ext cx="91805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minlength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"2"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maxlength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"50"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lang="tr-TR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"250"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^[a-z]@[a-z].com"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İçerik Yer Tutucusu 3"/>
          <p:cNvSpPr txBox="1">
            <a:spLocks/>
          </p:cNvSpPr>
          <p:nvPr/>
        </p:nvSpPr>
        <p:spPr>
          <a:xfrm>
            <a:off x="683568" y="3017271"/>
            <a:ext cx="7344816" cy="372409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tr-TR" sz="20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MinLength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tr-TR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[</a:t>
            </a:r>
            <a:r>
              <a:rPr lang="tr-TR" sz="20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MaxLength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tr-TR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sz="20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tr-TR" sz="20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250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endParaRPr lang="tr-T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Age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tr-TR" sz="20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RegularExpression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^[a-z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]+[a-z]@[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a-z].com"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)] </a:t>
            </a:r>
          </a:p>
          <a:p>
            <a:pPr marL="0" indent="0">
              <a:buNone/>
            </a:pP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Mail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5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doğrulama</a:t>
            </a:r>
            <a:endParaRPr lang="tr-TR" dirty="0"/>
          </a:p>
        </p:txBody>
      </p:sp>
      <p:sp>
        <p:nvSpPr>
          <p:cNvPr id="6" name="İçerik Yer Tutucusu 2"/>
          <p:cNvSpPr>
            <a:spLocks noGrp="1"/>
          </p:cNvSpPr>
          <p:nvPr>
            <p:ph idx="1"/>
          </p:nvPr>
        </p:nvSpPr>
        <p:spPr>
          <a:xfrm>
            <a:off x="529208" y="1688292"/>
            <a:ext cx="8291264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dirty="0" err="1" smtClean="0"/>
              <a:t>DataType.Currency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MinLength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MaxLength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StringLength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tr-TR" dirty="0"/>
              <a:t> </a:t>
            </a:r>
            <a:r>
              <a:rPr lang="tr-TR" dirty="0" err="1" smtClean="0"/>
              <a:t>MinimumLength</a:t>
            </a:r>
            <a:r>
              <a:rPr lang="tr-TR" dirty="0" smtClean="0"/>
              <a:t>=</a:t>
            </a:r>
            <a:r>
              <a:rPr lang="tr-TR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tr-TR" dirty="0" smtClean="0"/>
              <a:t> 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RegularExpression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"^[a-z]$"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7" name="Yuvarlatılmış Dikdörtgen 6"/>
          <p:cNvSpPr/>
          <p:nvPr/>
        </p:nvSpPr>
        <p:spPr>
          <a:xfrm>
            <a:off x="611560" y="2324997"/>
            <a:ext cx="5904656" cy="504056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261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Veri Doğrulama</a:t>
            </a:r>
            <a:br>
              <a:rPr lang="tr-TR" dirty="0" smtClean="0"/>
            </a:br>
            <a:r>
              <a:rPr lang="tr-TR" dirty="0" smtClean="0"/>
              <a:t>(yardımcılar ve etkileyenler)</a:t>
            </a:r>
            <a:endParaRPr lang="tr-TR" dirty="0"/>
          </a:p>
        </p:txBody>
      </p:sp>
      <p:sp>
        <p:nvSpPr>
          <p:cNvPr id="4" name="İçerik Yer Tutucusu 3"/>
          <p:cNvSpPr txBox="1">
            <a:spLocks noGrp="1"/>
          </p:cNvSpPr>
          <p:nvPr>
            <p:ph idx="1"/>
          </p:nvPr>
        </p:nvSpPr>
        <p:spPr>
          <a:xfrm>
            <a:off x="281209" y="3429000"/>
            <a:ext cx="8229600" cy="298543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tr-TR" sz="20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Ad"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tr-TR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[</a:t>
            </a:r>
            <a:r>
              <a:rPr lang="tr-TR" sz="20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DisplayFormat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DataFormatString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>
                <a:solidFill>
                  <a:srgbClr val="C00000"/>
                </a:solidFill>
              </a:rPr>
              <a:t>{0:dd MMM </a:t>
            </a:r>
            <a:r>
              <a:rPr lang="tr-TR" sz="2000" dirty="0" err="1">
                <a:solidFill>
                  <a:srgbClr val="C00000"/>
                </a:solidFill>
              </a:rPr>
              <a:t>yyyy</a:t>
            </a:r>
            <a:r>
              <a:rPr lang="tr-TR" sz="2000" dirty="0">
                <a:solidFill>
                  <a:srgbClr val="C00000"/>
                </a:solidFill>
              </a:rPr>
              <a:t>}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Registration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sz="20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ErrorMessage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"yaş 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gerekli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]</a:t>
            </a:r>
            <a:endParaRPr lang="tr-T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Age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251520" y="1556792"/>
            <a:ext cx="92890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endParaRPr lang="tr-TR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ErorMesage</a:t>
            </a:r>
            <a:endParaRPr lang="tr-TR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4000" dirty="0" err="1" smtClean="0"/>
              <a:t>DisplayFormat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312581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)]</a:t>
            </a:r>
            <a:endParaRPr lang="tr-TR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Veri doğrulama</a:t>
            </a:r>
            <a:br>
              <a:rPr lang="tr-TR" dirty="0" smtClean="0"/>
            </a:br>
            <a:r>
              <a:rPr lang="tr-TR" dirty="0" smtClean="0"/>
              <a:t>(etkileyenler)</a:t>
            </a:r>
            <a:endParaRPr lang="tr-TR" dirty="0"/>
          </a:p>
        </p:txBody>
      </p:sp>
      <p:sp>
        <p:nvSpPr>
          <p:cNvPr id="5" name="İçerik Yer Tutucusu 3"/>
          <p:cNvSpPr txBox="1">
            <a:spLocks/>
          </p:cNvSpPr>
          <p:nvPr/>
        </p:nvSpPr>
        <p:spPr>
          <a:xfrm>
            <a:off x="827584" y="4140046"/>
            <a:ext cx="7344816" cy="197592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tr-TR" sz="3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sz="3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3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prs</a:t>
            </a:r>
            <a:r>
              <a:rPr lang="tr-TR" sz="3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tr-TR" sz="3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tr-TR" sz="3600" dirty="0" err="1" smtClean="0">
                <a:solidFill>
                  <a:srgbClr val="C00000"/>
                </a:solidFill>
              </a:rPr>
              <a:t>ModelState.IsValid</a:t>
            </a:r>
            <a:r>
              <a:rPr lang="tr-TR" sz="3600" dirty="0" smtClean="0"/>
              <a:t>  );</a:t>
            </a:r>
            <a:endParaRPr lang="tr-TR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Yuvarlatılmış Dikdörtgen 5"/>
          <p:cNvSpPr/>
          <p:nvPr/>
        </p:nvSpPr>
        <p:spPr>
          <a:xfrm>
            <a:off x="4139952" y="1988840"/>
            <a:ext cx="1584176" cy="86409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Yuvarlatılmış Dikdörtgen 6"/>
          <p:cNvSpPr/>
          <p:nvPr/>
        </p:nvSpPr>
        <p:spPr>
          <a:xfrm>
            <a:off x="2555776" y="4695961"/>
            <a:ext cx="3672408" cy="86409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Sağ Ayraç 7"/>
          <p:cNvSpPr/>
          <p:nvPr/>
        </p:nvSpPr>
        <p:spPr>
          <a:xfrm>
            <a:off x="6744957" y="2412580"/>
            <a:ext cx="864096" cy="2923145"/>
          </a:xfrm>
          <a:prstGeom prst="rightBrace">
            <a:avLst>
              <a:gd name="adj1" fmla="val 84572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7884368" y="3148226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600" b="1" dirty="0" smtClean="0">
                <a:solidFill>
                  <a:srgbClr val="C00000"/>
                </a:solidFill>
              </a:rPr>
              <a:t>?</a:t>
            </a:r>
            <a:endParaRPr lang="tr-TR" sz="9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0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403</Words>
  <Application>Microsoft Office PowerPoint</Application>
  <PresentationFormat>Ekran Gösterisi (4:3)</PresentationFormat>
  <Paragraphs>96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Ofis Teması</vt:lpstr>
      <vt:lpstr>Veri doğrulama html veri tipleri</vt:lpstr>
      <vt:lpstr>Veri doğrulama</vt:lpstr>
      <vt:lpstr>Veri doğrulama</vt:lpstr>
      <vt:lpstr>Veri Doğrulama (yardımcılar ve etkileyenler)</vt:lpstr>
      <vt:lpstr>Veri doğrulama (etkileyenler)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john</dc:creator>
  <cp:lastModifiedBy>john</cp:lastModifiedBy>
  <cp:revision>23</cp:revision>
  <dcterms:created xsi:type="dcterms:W3CDTF">2015-04-25T14:13:37Z</dcterms:created>
  <dcterms:modified xsi:type="dcterms:W3CDTF">2015-05-02T00:49:28Z</dcterms:modified>
</cp:coreProperties>
</file>