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08" autoAdjust="0"/>
  </p:normalViewPr>
  <p:slideViewPr>
    <p:cSldViewPr>
      <p:cViewPr varScale="1">
        <p:scale>
          <a:sx n="87" d="100"/>
          <a:sy n="87" d="100"/>
        </p:scale>
        <p:origin x="-23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ACA2-8E03-48D6-A240-5CA504166808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3E1D7-B69B-4C5A-80B7-D12360CFD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85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baseline="0" dirty="0" smtClean="0"/>
              <a:t> </a:t>
            </a:r>
            <a:r>
              <a:rPr lang="tr-TR" baseline="0" dirty="0" err="1" smtClean="0"/>
              <a:t>quick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</a:t>
            </a:r>
            <a:endParaRPr lang="tr-TR" dirty="0" smtClean="0"/>
          </a:p>
          <a:p>
            <a:r>
              <a:rPr lang="tr-TR" dirty="0" smtClean="0"/>
              <a:t>http://haacked.com/archive/2011/01/06/razor-syntax-quick-reference.aspx/</a:t>
            </a:r>
          </a:p>
          <a:p>
            <a:endParaRPr lang="tr-TR" dirty="0" smtClean="0"/>
          </a:p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intro</a:t>
            </a:r>
            <a:endParaRPr lang="tr-TR" dirty="0" smtClean="0"/>
          </a:p>
          <a:p>
            <a:r>
              <a:rPr lang="tr-TR" dirty="0" smtClean="0"/>
              <a:t>http://www.asp.net/web-</a:t>
            </a:r>
            <a:r>
              <a:rPr lang="tr-TR" dirty="0" err="1" smtClean="0"/>
              <a:t>pages</a:t>
            </a:r>
            <a:r>
              <a:rPr lang="tr-TR" dirty="0" smtClean="0"/>
              <a:t>/</a:t>
            </a:r>
            <a:r>
              <a:rPr lang="tr-TR" dirty="0" err="1" smtClean="0"/>
              <a:t>overview</a:t>
            </a:r>
            <a:r>
              <a:rPr lang="tr-TR" dirty="0" smtClean="0"/>
              <a:t>/</a:t>
            </a:r>
            <a:r>
              <a:rPr lang="tr-TR" dirty="0" err="1" smtClean="0"/>
              <a:t>getting-started</a:t>
            </a:r>
            <a:r>
              <a:rPr lang="tr-TR" dirty="0" smtClean="0"/>
              <a:t>/</a:t>
            </a:r>
            <a:r>
              <a:rPr lang="tr-TR" dirty="0" err="1" smtClean="0"/>
              <a:t>introducing-razor-syntax</a:t>
            </a:r>
            <a:r>
              <a:rPr lang="tr-TR" dirty="0" smtClean="0"/>
              <a:t>-(c)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3E1D7-B69B-4C5A-80B7-D12360CFD17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78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@:</a:t>
            </a:r>
            <a:r>
              <a:rPr lang="tr-TR" dirty="0" smtClean="0"/>
              <a:t> ve </a:t>
            </a:r>
            <a:r>
              <a:rPr lang="tr-TR" b="1" dirty="0" smtClean="0"/>
              <a:t>&lt;</a:t>
            </a:r>
            <a:r>
              <a:rPr lang="tr-TR" b="1" dirty="0" err="1" smtClean="0"/>
              <a:t>text</a:t>
            </a:r>
            <a:r>
              <a:rPr lang="tr-TR" b="1" dirty="0" smtClean="0"/>
              <a:t>&gt;</a:t>
            </a:r>
            <a:r>
              <a:rPr lang="tr-TR" dirty="0" smtClean="0"/>
              <a:t> içindeki metne </a:t>
            </a:r>
            <a:r>
              <a:rPr lang="tr-TR" b="1" dirty="0" err="1" smtClean="0"/>
              <a:t>Html.Encode</a:t>
            </a:r>
            <a:r>
              <a:rPr lang="tr-TR" b="1" dirty="0" smtClean="0"/>
              <a:t>() </a:t>
            </a:r>
            <a:r>
              <a:rPr lang="tr-TR" b="0" dirty="0" smtClean="0"/>
              <a:t>uygulamaz. Diğer tüm</a:t>
            </a:r>
            <a:r>
              <a:rPr lang="tr-TR" b="0" baseline="0" dirty="0" smtClean="0"/>
              <a:t> durumlarda metne </a:t>
            </a:r>
            <a:r>
              <a:rPr lang="tr-TR" b="0" baseline="0" dirty="0" err="1" smtClean="0"/>
              <a:t>Html.Encode</a:t>
            </a:r>
            <a:r>
              <a:rPr lang="tr-TR" b="0" baseline="0" smtClean="0"/>
              <a:t> uygulanır.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3E1D7-B69B-4C5A-80B7-D12360CFD17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53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0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57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5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77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4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7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4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2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5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023F-0AAE-40AD-A383-B9522BA06273}" type="datetimeFigureOut">
              <a:rPr lang="tr-TR" smtClean="0"/>
              <a:t>30.4.2015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A94D-B64D-469F-97FA-C6FDED3CEA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@**@</a:t>
            </a:r>
          </a:p>
          <a:p>
            <a:r>
              <a:rPr lang="tr-TR" dirty="0" smtClean="0"/>
              <a:t>@* çok satırlı açıklama *@</a:t>
            </a:r>
          </a:p>
          <a:p>
            <a:r>
              <a:rPr lang="tr-TR" dirty="0" smtClean="0"/>
              <a:t>@(</a:t>
            </a:r>
            <a:r>
              <a:rPr lang="tr-TR" i="1" dirty="0" err="1" smtClean="0">
                <a:solidFill>
                  <a:srgbClr val="C00000"/>
                </a:solidFill>
              </a:rPr>
              <a:t>metinsel</a:t>
            </a:r>
            <a:r>
              <a:rPr lang="tr-TR" i="1" dirty="0" smtClean="0">
                <a:solidFill>
                  <a:srgbClr val="C00000"/>
                </a:solidFill>
              </a:rPr>
              <a:t> değer üreten ifade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@{  </a:t>
            </a:r>
          </a:p>
          <a:p>
            <a:pPr marL="0" indent="0">
              <a:buNone/>
            </a:pPr>
            <a:r>
              <a:rPr lang="tr-TR" dirty="0" smtClean="0"/>
              <a:t>      // kod bloğu</a:t>
            </a:r>
          </a:p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dirty="0" err="1" smtClean="0"/>
              <a:t>for</a:t>
            </a:r>
            <a:r>
              <a:rPr lang="tr-TR" dirty="0" smtClean="0"/>
              <a:t> ( </a:t>
            </a:r>
            <a:r>
              <a:rPr lang="tr-TR" dirty="0" err="1" smtClean="0"/>
              <a:t>int</a:t>
            </a:r>
            <a:r>
              <a:rPr lang="tr-TR" dirty="0" smtClean="0"/>
              <a:t> a = ;  a &lt; 10; a++  )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var </a:t>
            </a:r>
            <a:r>
              <a:rPr lang="tr-TR" dirty="0" err="1" smtClean="0"/>
              <a:t>sum</a:t>
            </a:r>
            <a:r>
              <a:rPr lang="tr-TR" dirty="0" smtClean="0"/>
              <a:t> += a;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@:</a:t>
            </a:r>
          </a:p>
          <a:p>
            <a:r>
              <a:rPr lang="tr-TR" dirty="0" smtClean="0"/>
              <a:t>&lt;</a:t>
            </a:r>
            <a:r>
              <a:rPr lang="tr-TR" dirty="0" err="1" smtClean="0"/>
              <a:t>text</a:t>
            </a:r>
            <a:r>
              <a:rPr lang="tr-TR" dirty="0" smtClean="0"/>
              <a:t>&gt;</a:t>
            </a:r>
          </a:p>
          <a:p>
            <a:r>
              <a:rPr lang="tr-TR" dirty="0" smtClean="0"/>
              <a:t>@model</a:t>
            </a:r>
          </a:p>
          <a:p>
            <a:r>
              <a:rPr lang="tr-TR" dirty="0" smtClean="0"/>
              <a:t>@</a:t>
            </a:r>
            <a:r>
              <a:rPr lang="tr-TR" dirty="0" err="1" smtClean="0"/>
              <a:t>section</a:t>
            </a:r>
            <a:endParaRPr lang="tr-TR" dirty="0" smtClean="0"/>
          </a:p>
          <a:p>
            <a:r>
              <a:rPr lang="tr-TR" dirty="0" smtClean="0"/>
              <a:t>@</a:t>
            </a:r>
            <a:r>
              <a:rPr lang="tr-TR" dirty="0" err="1" smtClean="0"/>
              <a:t>using</a:t>
            </a:r>
            <a:endParaRPr lang="tr-TR" dirty="0" smtClean="0"/>
          </a:p>
          <a:p>
            <a:r>
              <a:rPr lang="tr-TR" dirty="0" smtClean="0"/>
              <a:t>@</a:t>
            </a:r>
            <a:r>
              <a:rPr lang="tr-TR" dirty="0" err="1" smtClean="0"/>
              <a:t>inherits</a:t>
            </a:r>
            <a:endParaRPr lang="tr-TR" dirty="0" smtClean="0"/>
          </a:p>
          <a:p>
            <a:r>
              <a:rPr lang="tr-TR" dirty="0" smtClean="0"/>
              <a:t>@</a:t>
            </a:r>
            <a:r>
              <a:rPr lang="tr-TR" dirty="0" err="1" smtClean="0"/>
              <a:t>functions</a:t>
            </a:r>
            <a:endParaRPr lang="tr-TR" dirty="0" smtClean="0"/>
          </a:p>
          <a:p>
            <a:r>
              <a:rPr lang="tr-TR" dirty="0" smtClean="0"/>
              <a:t>@</a:t>
            </a:r>
            <a:r>
              <a:rPr lang="tr-TR" smtClean="0"/>
              <a:t>helper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632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</Words>
  <Application>Microsoft Office PowerPoint</Application>
  <PresentationFormat>Ekran Gösterisi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Razor Syntax</vt:lpstr>
      <vt:lpstr>Razor Syntax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Syntax</dc:title>
  <dc:creator>john</dc:creator>
  <cp:lastModifiedBy>john</cp:lastModifiedBy>
  <cp:revision>6</cp:revision>
  <dcterms:created xsi:type="dcterms:W3CDTF">2015-04-25T20:13:33Z</dcterms:created>
  <dcterms:modified xsi:type="dcterms:W3CDTF">2015-04-29T22:17:57Z</dcterms:modified>
</cp:coreProperties>
</file>