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1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24" autoAdjust="0"/>
  </p:normalViewPr>
  <p:slideViewPr>
    <p:cSldViewPr>
      <p:cViewPr varScale="1">
        <p:scale>
          <a:sx n="101" d="100"/>
          <a:sy n="101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FC58-CEEB-4733-9FB7-5FB0BDD85A07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26EA6-C83B-402C-AA67-D330F06F7A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33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html elemanları</a:t>
            </a:r>
            <a:endParaRPr lang="tr-TR" baseline="0" dirty="0" smtClean="0"/>
          </a:p>
          <a:p>
            <a:endParaRPr lang="tr-TR" dirty="0" smtClean="0"/>
          </a:p>
          <a:p>
            <a:r>
              <a:rPr lang="tr-TR" dirty="0" smtClean="0"/>
              <a:t>En yaygınlar için bazı örnekler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48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WebPageView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Url</a:t>
            </a:r>
            <a:r>
              <a:rPr lang="tr-TR" baseline="0" dirty="0" smtClean="0"/>
              <a:t> ve Html yardımcıları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6EA6-C83B-402C-AA67-D330F06F7A9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63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WebPageView'ın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Url</a:t>
            </a:r>
            <a:r>
              <a:rPr lang="tr-TR" baseline="0" dirty="0" smtClean="0"/>
              <a:t> ve Html yardımcıları yönlendirme (</a:t>
            </a:r>
            <a:r>
              <a:rPr lang="tr-TR" b="1" baseline="0" dirty="0" err="1" smtClean="0"/>
              <a:t>routing</a:t>
            </a:r>
            <a:r>
              <a:rPr lang="tr-TR" baseline="0" dirty="0" smtClean="0"/>
              <a:t>) duyarlıdır. Ve Yönlendirme şablonuna uygun URL üretirler.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6EA6-C83B-402C-AA67-D330F06F7A9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67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WebPageView'ın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Url</a:t>
            </a:r>
            <a:r>
              <a:rPr lang="tr-TR" baseline="0" dirty="0" smtClean="0"/>
              <a:t> ve Html yardımcıları yönlendirme (</a:t>
            </a:r>
            <a:r>
              <a:rPr lang="tr-TR" b="1" baseline="0" dirty="0" err="1" smtClean="0"/>
              <a:t>routing</a:t>
            </a:r>
            <a:r>
              <a:rPr lang="tr-TR" baseline="0" dirty="0" smtClean="0"/>
              <a:t>) duyarlıdır. Ve Yönlendirme şablonuna uygun URL üretirler.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6EA6-C83B-402C-AA67-D330F06F7A9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63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Sorgu metni (</a:t>
            </a:r>
            <a:r>
              <a:rPr lang="tr-TR" b="1" dirty="0" smtClean="0"/>
              <a:t>Query </a:t>
            </a:r>
            <a:r>
              <a:rPr lang="tr-TR" b="1" dirty="0" err="1" smtClean="0"/>
              <a:t>String</a:t>
            </a:r>
            <a:r>
              <a:rPr lang="tr-TR" dirty="0" smtClean="0"/>
              <a:t>) – ve </a:t>
            </a:r>
            <a:r>
              <a:rPr lang="tr-TR" b="1" dirty="0" err="1" smtClean="0"/>
              <a:t>routeValues</a:t>
            </a:r>
            <a:r>
              <a:rPr lang="tr-TR" b="1" dirty="0" smtClean="0"/>
              <a:t> </a:t>
            </a:r>
            <a:r>
              <a:rPr lang="tr-TR" b="0" dirty="0" smtClean="0"/>
              <a:t>()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6EA6-C83B-402C-AA67-D330F06F7A9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63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@</a:t>
            </a:r>
            <a:r>
              <a:rPr lang="tr-TR" b="1" dirty="0" err="1" smtClean="0"/>
              <a:t>Url.Content</a:t>
            </a:r>
            <a:r>
              <a:rPr lang="tr-TR" baseline="0" dirty="0" smtClean="0"/>
              <a:t> ve </a:t>
            </a:r>
            <a:r>
              <a:rPr lang="tr-TR" b="1" baseline="0" dirty="0" smtClean="0"/>
              <a:t>@</a:t>
            </a:r>
            <a:r>
              <a:rPr lang="tr-TR" b="1" baseline="0" dirty="0" err="1" smtClean="0"/>
              <a:t>href</a:t>
            </a:r>
            <a:r>
              <a:rPr lang="tr-TR" b="0" baseline="0" dirty="0" err="1" smtClean="0"/>
              <a:t>'e</a:t>
            </a:r>
            <a:r>
              <a:rPr lang="tr-TR" baseline="0" dirty="0" smtClean="0"/>
              <a:t> </a:t>
            </a:r>
            <a:r>
              <a:rPr lang="tr-TR" baseline="0" dirty="0" smtClean="0"/>
              <a:t>artık gerek </a:t>
            </a:r>
            <a:r>
              <a:rPr lang="tr-TR" baseline="0" dirty="0" smtClean="0"/>
              <a:t>yok. </a:t>
            </a:r>
            <a:r>
              <a:rPr lang="tr-TR" baseline="0" dirty="0" smtClean="0"/>
              <a:t>URL'de. </a:t>
            </a:r>
            <a:r>
              <a:rPr lang="tr-TR" b="1" baseline="0" dirty="0" smtClean="0"/>
              <a:t>"~/"</a:t>
            </a:r>
            <a:r>
              <a:rPr lang="tr-TR" baseline="0" dirty="0" smtClean="0"/>
              <a:t>  ile başlarsa, gerekli yolların sağlıklı biçimde üretilmesi için </a:t>
            </a:r>
            <a:r>
              <a:rPr lang="tr-TR" baseline="0" dirty="0" smtClean="0"/>
              <a:t>yeterlidir.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6EA6-C83B-402C-AA67-D330F06F7A9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67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Kök işleci (</a:t>
            </a:r>
            <a:r>
              <a:rPr lang="tr-TR" b="1" dirty="0" err="1" smtClean="0"/>
              <a:t>root</a:t>
            </a:r>
            <a:r>
              <a:rPr lang="tr-TR" b="1" dirty="0" smtClean="0"/>
              <a:t> </a:t>
            </a:r>
            <a:r>
              <a:rPr lang="tr-TR" b="1" dirty="0" err="1" smtClean="0"/>
              <a:t>operator</a:t>
            </a:r>
            <a:r>
              <a:rPr lang="tr-TR" dirty="0" smtClean="0"/>
              <a:t>)  uygulama sanal dizinini (</a:t>
            </a:r>
            <a:r>
              <a:rPr lang="tr-TR" b="1" dirty="0" err="1" smtClean="0"/>
              <a:t>application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virtual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path</a:t>
            </a:r>
            <a:r>
              <a:rPr lang="tr-TR" dirty="0" smtClean="0"/>
              <a:t>) verir.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6EA6-C83B-402C-AA67-D330F06F7A9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67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uygulama sanal dizini -</a:t>
            </a:r>
            <a:r>
              <a:rPr lang="tr-TR" baseline="0" dirty="0" smtClean="0"/>
              <a:t> </a:t>
            </a:r>
            <a:r>
              <a:rPr lang="tr-TR" b="1" dirty="0" err="1" smtClean="0"/>
              <a:t>application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virtual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path</a:t>
            </a:r>
            <a:endParaRPr lang="tr-TR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dirty="0" smtClean="0"/>
              <a:t>MSDN: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dirty="0" smtClean="0"/>
              <a:t>https://msdn.microsoft.com/en-us/library/system.web.httpruntime.appdomainappvirtualpath(v=vs.110).aspx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ayrıca bakınız: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Server.MapPath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("~/");</a:t>
            </a:r>
            <a:endParaRPr lang="tr-TR" b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6EA6-C83B-402C-AA67-D330F06F7A9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67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09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53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754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79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16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67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42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5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78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910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9452-5797-46E9-814F-C2D69B952D34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8D4-9F2B-4A4E-90E5-188ABF2A4A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98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bye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html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tr-TR" dirty="0" err="1" smtClean="0"/>
              <a:t>exit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smile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jpg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/site.css"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"stylesheet"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script</a:t>
            </a:r>
            <a:r>
              <a:rPr lang="en-US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/main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form</a:t>
            </a:r>
            <a:r>
              <a:rPr lang="en-US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action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params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tr-TR" dirty="0" err="1" smtClean="0">
                <a:solidFill>
                  <a:srgbClr val="FF0000"/>
                </a:solidFill>
              </a:rPr>
              <a:t>method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POST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endParaRPr lang="tr-TR" dirty="0" smtClean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hyperlink</a:t>
            </a:r>
            <a:r>
              <a:rPr lang="tr-TR" b="1" dirty="0" smtClean="0"/>
              <a:t> </a:t>
            </a:r>
            <a:r>
              <a:rPr lang="tr-TR" dirty="0" smtClean="0"/>
              <a:t>taşıyan html elemanları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38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URL ve link 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0" y="3429000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"HtmlLinkTarget1"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"Test"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 3", "HtmlLinkTarget1", "Test"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-17818" y="4869160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3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215008" y="1700808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3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22654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URL ve link 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82292" y="3356991"/>
            <a:ext cx="8883332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"HtmlLinkTarget1"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"Test"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 3", "HtmlLinkTarget1", "Test"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215008" y="1628800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3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endParaRPr lang="tr-TR" sz="3600" dirty="0"/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183876" y="4734317"/>
            <a:ext cx="8881747" cy="1655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 . .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4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URL ve link 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89676" y="3400719"/>
            <a:ext cx="8774812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Url.Action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"HtmlLinkTarget1"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"Test"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 3", "HtmlLinkTarget1", "Test"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89676" y="4869160"/>
            <a:ext cx="877481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3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189676" y="1556792"/>
            <a:ext cx="8774812" cy="1655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url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 . .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2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URL ve link </a:t>
            </a:r>
            <a:br>
              <a:rPr lang="tr-TR" dirty="0" smtClean="0"/>
            </a:br>
            <a:r>
              <a:rPr lang="tr-TR" dirty="0" smtClean="0"/>
              <a:t>sorgu metni ve </a:t>
            </a:r>
            <a:r>
              <a:rPr lang="tr-TR" b="1" dirty="0" err="1" smtClean="0"/>
              <a:t>routeValues</a:t>
            </a:r>
            <a:endParaRPr lang="tr-T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0" y="3429000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Html.ActionLink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 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"HtmlLinkTarget1"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"Test"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  <a:r>
              <a:rPr lang="tr-TR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-17818" y="4869160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/test/HtmlLinkTarget1?name=</a:t>
            </a:r>
            <a:r>
              <a:rPr lang="tr-TR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ali&amp;age</a:t>
            </a:r>
            <a:r>
              <a:rPr lang="tr-T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=12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043608" y="1916831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?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3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</a:t>
            </a:r>
            <a:r>
              <a:rPr lang="tr-TR" sz="3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tr-TR" sz="3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tr-TR" sz="3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3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tr-TR" sz="3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tr-TR" sz="3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3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-17818" y="5840361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tr-TR" sz="2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HtmlLinkTarget1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name,</a:t>
            </a:r>
            <a:r>
              <a:rPr lang="tr-TR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Aşağı Ok 2"/>
          <p:cNvSpPr/>
          <p:nvPr/>
        </p:nvSpPr>
        <p:spPr>
          <a:xfrm>
            <a:off x="3563888" y="4293096"/>
            <a:ext cx="484632" cy="576064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şağı Ok 8"/>
          <p:cNvSpPr/>
          <p:nvPr/>
        </p:nvSpPr>
        <p:spPr>
          <a:xfrm>
            <a:off x="3563888" y="5295592"/>
            <a:ext cx="484632" cy="576064"/>
          </a:xfrm>
          <a:prstGeom prst="down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107504" y="3784066"/>
            <a:ext cx="3816424" cy="3168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79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URL ve link </a:t>
            </a:r>
            <a:endParaRPr lang="tr-TR" dirty="0"/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215008" y="1700808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Url.Content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4000" dirty="0" smtClean="0">
                <a:solidFill>
                  <a:srgbClr val="C00000"/>
                </a:solidFill>
              </a:rPr>
              <a:t>"~/</a:t>
            </a:r>
            <a:r>
              <a:rPr lang="tr-TR" sz="4000" dirty="0" err="1" smtClean="0">
                <a:solidFill>
                  <a:srgbClr val="C00000"/>
                </a:solidFill>
              </a:rPr>
              <a:t>static</a:t>
            </a:r>
            <a:r>
              <a:rPr lang="tr-TR" sz="4000" dirty="0" smtClean="0">
                <a:solidFill>
                  <a:srgbClr val="C00000"/>
                </a:solidFill>
              </a:rPr>
              <a:t>/site.css"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tr-TR" sz="4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4000" dirty="0">
                <a:solidFill>
                  <a:srgbClr val="C00000"/>
                </a:solidFill>
              </a:rPr>
              <a:t>"~/</a:t>
            </a:r>
            <a:r>
              <a:rPr lang="tr-TR" sz="4000" dirty="0" err="1">
                <a:solidFill>
                  <a:srgbClr val="C00000"/>
                </a:solidFill>
              </a:rPr>
              <a:t>static</a:t>
            </a:r>
            <a:r>
              <a:rPr lang="tr-TR" sz="4000" dirty="0">
                <a:solidFill>
                  <a:srgbClr val="C00000"/>
                </a:solidFill>
              </a:rPr>
              <a:t>/site.css"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tr-TR" sz="4000" dirty="0"/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336277" y="3573016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4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tr-TR" sz="48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1603669" y="3795427"/>
            <a:ext cx="543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 smtClean="0">
                <a:solidFill>
                  <a:srgbClr val="00B050"/>
                </a:solidFill>
              </a:rPr>
              <a:t>"~/</a:t>
            </a:r>
            <a:r>
              <a:rPr lang="tr-TR" sz="5400" dirty="0" err="1" smtClean="0">
                <a:solidFill>
                  <a:srgbClr val="00B050"/>
                </a:solidFill>
              </a:rPr>
              <a:t>static</a:t>
            </a:r>
            <a:r>
              <a:rPr lang="tr-TR" sz="5400" dirty="0" smtClean="0">
                <a:solidFill>
                  <a:srgbClr val="00B050"/>
                </a:solidFill>
              </a:rPr>
              <a:t>/site.css"</a:t>
            </a:r>
            <a:endParaRPr lang="tr-TR" sz="5400" dirty="0">
              <a:solidFill>
                <a:srgbClr val="00B050"/>
              </a:solidFill>
            </a:endParaRPr>
          </a:p>
        </p:txBody>
      </p:sp>
      <p:cxnSp>
        <p:nvCxnSpPr>
          <p:cNvPr id="9" name="Düz Bağlayıcı 8"/>
          <p:cNvCxnSpPr/>
          <p:nvPr/>
        </p:nvCxnSpPr>
        <p:spPr>
          <a:xfrm>
            <a:off x="107504" y="2132856"/>
            <a:ext cx="3672408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15008" y="2774909"/>
            <a:ext cx="165618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URL ve </a:t>
            </a:r>
            <a:r>
              <a:rPr lang="tr-TR" dirty="0" smtClean="0"/>
              <a:t>link</a:t>
            </a:r>
            <a:br>
              <a:rPr lang="tr-TR" dirty="0" smtClean="0"/>
            </a:br>
            <a:r>
              <a:rPr lang="tr-TR" dirty="0" smtClean="0"/>
              <a:t>kök işleci - </a:t>
            </a:r>
            <a:r>
              <a:rPr lang="tr-TR" b="1" dirty="0" err="1" smtClean="0"/>
              <a:t>root</a:t>
            </a:r>
            <a:r>
              <a:rPr lang="tr-TR" b="1" dirty="0" smtClean="0"/>
              <a:t> </a:t>
            </a:r>
            <a:r>
              <a:rPr lang="tr-TR" b="1" dirty="0" err="1" smtClean="0"/>
              <a:t>operator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336277" y="3573016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4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tr-TR" sz="48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987824" y="0"/>
            <a:ext cx="30243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endParaRPr lang="tr-TR" sz="40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683568" y="46531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dirty="0" err="1" smtClean="0">
                <a:solidFill>
                  <a:srgbClr val="C00000"/>
                </a:solidFill>
              </a:rPr>
              <a:t>AltGr</a:t>
            </a:r>
            <a:r>
              <a:rPr lang="tr-TR" sz="5400" dirty="0" smtClean="0"/>
              <a:t> </a:t>
            </a:r>
            <a:r>
              <a:rPr lang="tr-TR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</a:t>
            </a:r>
            <a:r>
              <a:rPr lang="tr-TR" sz="5400" dirty="0" smtClean="0"/>
              <a:t> </a:t>
            </a:r>
            <a:r>
              <a:rPr lang="tr-TR" sz="7200" dirty="0" smtClean="0">
                <a:solidFill>
                  <a:srgbClr val="C00000"/>
                </a:solidFill>
              </a:rPr>
              <a:t>ü</a:t>
            </a:r>
            <a:r>
              <a:rPr lang="tr-TR" sz="5400" dirty="0" smtClean="0"/>
              <a:t> </a:t>
            </a:r>
            <a:r>
              <a:rPr lang="tr-TR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tr-TR" sz="5400" dirty="0" smtClean="0"/>
              <a:t> </a:t>
            </a:r>
            <a:r>
              <a:rPr lang="tr-TR" sz="5400" dirty="0" smtClean="0">
                <a:solidFill>
                  <a:srgbClr val="C00000"/>
                </a:solidFill>
              </a:rPr>
              <a:t>boşluk-tuşu</a:t>
            </a:r>
            <a:endParaRPr lang="tr-TR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6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URL ve </a:t>
            </a:r>
            <a:r>
              <a:rPr lang="tr-TR" dirty="0" smtClean="0"/>
              <a:t>link</a:t>
            </a:r>
            <a:br>
              <a:rPr lang="tr-TR" dirty="0" smtClean="0"/>
            </a:br>
            <a:r>
              <a:rPr lang="tr-TR" dirty="0" smtClean="0"/>
              <a:t>kök işleci - </a:t>
            </a:r>
            <a:r>
              <a:rPr lang="tr-TR" b="1" dirty="0" err="1" smtClean="0"/>
              <a:t>root</a:t>
            </a:r>
            <a:r>
              <a:rPr lang="tr-TR" b="1" dirty="0" smtClean="0"/>
              <a:t> </a:t>
            </a:r>
            <a:r>
              <a:rPr lang="tr-TR" b="1" dirty="0" err="1" smtClean="0"/>
              <a:t>operator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336277" y="3573016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4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tr-TR" sz="48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215008" y="980728"/>
            <a:ext cx="8928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"~/"</a:t>
            </a:r>
            <a:endParaRPr lang="tr-TR" sz="30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-17818" y="5840361"/>
            <a:ext cx="9161818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3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HttpRuntime</a:t>
            </a:r>
            <a:r>
              <a:rPr lang="tr-TR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3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AppDomainAppVirtualPath</a:t>
            </a:r>
            <a:endParaRPr lang="tr-TR" sz="3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573</Words>
  <Application>Microsoft Office PowerPoint</Application>
  <PresentationFormat>Ekran Gösterisi (4:3)</PresentationFormat>
  <Paragraphs>77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URL ve link  hyperlink taşıyan html elemanları</vt:lpstr>
      <vt:lpstr>URL ve link </vt:lpstr>
      <vt:lpstr>URL ve link </vt:lpstr>
      <vt:lpstr>URL ve link </vt:lpstr>
      <vt:lpstr>URL ve link  sorgu metni ve routeValues</vt:lpstr>
      <vt:lpstr>URL ve link </vt:lpstr>
      <vt:lpstr>URL ve link kök işleci - root operator </vt:lpstr>
      <vt:lpstr>URL ve link kök işleci - root operator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28</cp:revision>
  <dcterms:created xsi:type="dcterms:W3CDTF">2015-04-27T20:29:06Z</dcterms:created>
  <dcterms:modified xsi:type="dcterms:W3CDTF">2015-05-02T00:49:26Z</dcterms:modified>
</cp:coreProperties>
</file>