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370-9E07-4292-8CED-F4AE9C3E4A62}" type="datetimeFigureOut">
              <a:rPr lang="tr-TR" smtClean="0"/>
              <a:t>9.5.2015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40D5-4E24-4E0C-ACF1-AAA1C76547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346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370-9E07-4292-8CED-F4AE9C3E4A62}" type="datetimeFigureOut">
              <a:rPr lang="tr-TR" smtClean="0"/>
              <a:t>9.5.2015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40D5-4E24-4E0C-ACF1-AAA1C76547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340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370-9E07-4292-8CED-F4AE9C3E4A62}" type="datetimeFigureOut">
              <a:rPr lang="tr-TR" smtClean="0"/>
              <a:t>9.5.2015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40D5-4E24-4E0C-ACF1-AAA1C76547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471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370-9E07-4292-8CED-F4AE9C3E4A62}" type="datetimeFigureOut">
              <a:rPr lang="tr-TR" smtClean="0"/>
              <a:t>9.5.2015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40D5-4E24-4E0C-ACF1-AAA1C76547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32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370-9E07-4292-8CED-F4AE9C3E4A62}" type="datetimeFigureOut">
              <a:rPr lang="tr-TR" smtClean="0"/>
              <a:t>9.5.2015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40D5-4E24-4E0C-ACF1-AAA1C76547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057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370-9E07-4292-8CED-F4AE9C3E4A62}" type="datetimeFigureOut">
              <a:rPr lang="tr-TR" smtClean="0"/>
              <a:t>9.5.2015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40D5-4E24-4E0C-ACF1-AAA1C76547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129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370-9E07-4292-8CED-F4AE9C3E4A62}" type="datetimeFigureOut">
              <a:rPr lang="tr-TR" smtClean="0"/>
              <a:t>9.5.2015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40D5-4E24-4E0C-ACF1-AAA1C76547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0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370-9E07-4292-8CED-F4AE9C3E4A62}" type="datetimeFigureOut">
              <a:rPr lang="tr-TR" smtClean="0"/>
              <a:t>9.5.2015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40D5-4E24-4E0C-ACF1-AAA1C76547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853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370-9E07-4292-8CED-F4AE9C3E4A62}" type="datetimeFigureOut">
              <a:rPr lang="tr-TR" smtClean="0"/>
              <a:t>9.5.2015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40D5-4E24-4E0C-ACF1-AAA1C76547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187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370-9E07-4292-8CED-F4AE9C3E4A62}" type="datetimeFigureOut">
              <a:rPr lang="tr-TR" smtClean="0"/>
              <a:t>9.5.2015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40D5-4E24-4E0C-ACF1-AAA1C76547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816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370-9E07-4292-8CED-F4AE9C3E4A62}" type="datetimeFigureOut">
              <a:rPr lang="tr-TR" smtClean="0"/>
              <a:t>9.5.2015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40D5-4E24-4E0C-ACF1-AAA1C76547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203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B370-9E07-4292-8CED-F4AE9C3E4A62}" type="datetimeFigureOut">
              <a:rPr lang="tr-TR" smtClean="0"/>
              <a:t>9.5.2015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40D5-4E24-4E0C-ACF1-AAA1C76547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38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422542" y="1412776"/>
            <a:ext cx="4077450" cy="2492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</a:p>
          <a:p>
            <a:pPr algn="ctr"/>
            <a:endParaRPr lang="tr-TR" sz="4000" b="1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4000" b="1" i="1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3600" b="1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2775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Filitreler</a:t>
            </a:r>
            <a:endParaRPr lang="tr-TR" dirty="0"/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524294" y="2276872"/>
            <a:ext cx="3873946" cy="13665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HtmlForm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name,</a:t>
            </a:r>
            <a:r>
              <a:rPr lang="tr-TR" sz="1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402723" y="4080197"/>
            <a:ext cx="4061420" cy="2554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endParaRPr lang="tr-TR" sz="40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40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4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40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524294" y="4941167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ağ Ayraç 1"/>
          <p:cNvSpPr/>
          <p:nvPr/>
        </p:nvSpPr>
        <p:spPr>
          <a:xfrm>
            <a:off x="4653508" y="1484784"/>
            <a:ext cx="936104" cy="5149958"/>
          </a:xfrm>
          <a:prstGeom prst="rightBrace">
            <a:avLst>
              <a:gd name="adj1" fmla="val 129417"/>
              <a:gd name="adj2" fmla="val 50000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6039916" y="2659271"/>
            <a:ext cx="268304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6000" b="1" dirty="0" smtClean="0">
                <a:solidFill>
                  <a:srgbClr val="C00000"/>
                </a:solidFill>
              </a:rPr>
              <a:t>1</a:t>
            </a:r>
          </a:p>
          <a:p>
            <a:pPr algn="ctr"/>
            <a:r>
              <a:rPr lang="tr-TR" sz="4800" dirty="0" smtClean="0">
                <a:solidFill>
                  <a:srgbClr val="C00000"/>
                </a:solidFill>
              </a:rPr>
              <a:t>http isteği</a:t>
            </a:r>
          </a:p>
          <a:p>
            <a:pPr algn="ctr"/>
            <a:r>
              <a:rPr lang="tr-TR" sz="4800" b="1" dirty="0" err="1" smtClean="0">
                <a:solidFill>
                  <a:srgbClr val="C00000"/>
                </a:solidFill>
              </a:rPr>
              <a:t>request</a:t>
            </a:r>
            <a:endParaRPr lang="tr-TR" sz="4800" dirty="0">
              <a:solidFill>
                <a:srgbClr val="C00000"/>
              </a:solidFill>
            </a:endParaRPr>
          </a:p>
        </p:txBody>
      </p:sp>
      <p:sp>
        <p:nvSpPr>
          <p:cNvPr id="8" name="Aşağı Ok 7"/>
          <p:cNvSpPr/>
          <p:nvPr/>
        </p:nvSpPr>
        <p:spPr>
          <a:xfrm>
            <a:off x="2073393" y="3634686"/>
            <a:ext cx="720080" cy="658410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Aşağı Ok 10"/>
          <p:cNvSpPr/>
          <p:nvPr/>
        </p:nvSpPr>
        <p:spPr>
          <a:xfrm rot="2700000">
            <a:off x="127329" y="6152535"/>
            <a:ext cx="720080" cy="658410"/>
          </a:xfrm>
          <a:prstGeom prst="down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Aşağı Ok 11"/>
          <p:cNvSpPr/>
          <p:nvPr/>
        </p:nvSpPr>
        <p:spPr>
          <a:xfrm rot="18900000">
            <a:off x="164255" y="1155578"/>
            <a:ext cx="720080" cy="658410"/>
          </a:xfrm>
          <a:prstGeom prst="down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065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362921" y="1485134"/>
            <a:ext cx="5624210" cy="1762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</a:p>
          <a:p>
            <a:pPr algn="ctr"/>
            <a:endParaRPr lang="tr-TR" sz="2400" b="1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i="1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31857"/>
          </a:xfrm>
        </p:spPr>
        <p:txBody>
          <a:bodyPr>
            <a:normAutofit fontScale="90000"/>
          </a:bodyPr>
          <a:lstStyle/>
          <a:p>
            <a:r>
              <a:rPr lang="tr-TR" sz="3600" dirty="0" err="1" smtClean="0"/>
              <a:t>Filitreler</a:t>
            </a:r>
            <a:endParaRPr lang="tr-TR" sz="3600" dirty="0"/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525320" y="2004824"/>
            <a:ext cx="5283203" cy="122495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HtmlForm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name,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343101" y="4149080"/>
            <a:ext cx="5609437" cy="19389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endParaRPr lang="tr-TR" sz="2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464674" y="4604935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ağ Ayraç 1"/>
          <p:cNvSpPr/>
          <p:nvPr/>
        </p:nvSpPr>
        <p:spPr>
          <a:xfrm>
            <a:off x="5997444" y="1040804"/>
            <a:ext cx="936104" cy="4982455"/>
          </a:xfrm>
          <a:prstGeom prst="rightBrace">
            <a:avLst>
              <a:gd name="adj1" fmla="val 129417"/>
              <a:gd name="adj2" fmla="val 50000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7118949" y="2610778"/>
            <a:ext cx="2053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600" b="1" dirty="0" smtClean="0">
                <a:solidFill>
                  <a:srgbClr val="C00000"/>
                </a:solidFill>
              </a:rPr>
              <a:t>1</a:t>
            </a:r>
          </a:p>
          <a:p>
            <a:pPr algn="ctr"/>
            <a:r>
              <a:rPr lang="tr-TR" sz="3600" dirty="0" smtClean="0">
                <a:solidFill>
                  <a:srgbClr val="C00000"/>
                </a:solidFill>
              </a:rPr>
              <a:t>http isteği</a:t>
            </a:r>
          </a:p>
          <a:p>
            <a:pPr algn="ctr"/>
            <a:r>
              <a:rPr lang="tr-TR" sz="3600" b="1" dirty="0" err="1" smtClean="0">
                <a:solidFill>
                  <a:srgbClr val="C00000"/>
                </a:solidFill>
              </a:rPr>
              <a:t>request</a:t>
            </a:r>
            <a:endParaRPr lang="tr-TR" sz="3600" dirty="0">
              <a:solidFill>
                <a:srgbClr val="C00000"/>
              </a:solidFill>
            </a:endParaRPr>
          </a:p>
        </p:txBody>
      </p:sp>
      <p:sp>
        <p:nvSpPr>
          <p:cNvPr id="11" name="Aşağı Ok 10"/>
          <p:cNvSpPr/>
          <p:nvPr/>
        </p:nvSpPr>
        <p:spPr>
          <a:xfrm rot="2700000">
            <a:off x="127329" y="5891421"/>
            <a:ext cx="720080" cy="658410"/>
          </a:xfrm>
          <a:prstGeom prst="down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368127" y="951850"/>
            <a:ext cx="560111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OnActionExecuting</a:t>
            </a:r>
            <a:r>
              <a:rPr lang="tr-T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343102" y="3418270"/>
            <a:ext cx="56261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OnActionExecuted</a:t>
            </a:r>
            <a:r>
              <a:rPr lang="tr-TR" b="1" dirty="0" smtClean="0"/>
              <a:t>()</a:t>
            </a:r>
            <a:endParaRPr lang="tr-TR" dirty="0"/>
          </a:p>
        </p:txBody>
      </p:sp>
      <p:sp>
        <p:nvSpPr>
          <p:cNvPr id="12" name="Aşağı Ok 11"/>
          <p:cNvSpPr/>
          <p:nvPr/>
        </p:nvSpPr>
        <p:spPr>
          <a:xfrm rot="19061152">
            <a:off x="49815" y="453742"/>
            <a:ext cx="720080" cy="658410"/>
          </a:xfrm>
          <a:prstGeom prst="down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Aşağı Ok 13"/>
          <p:cNvSpPr/>
          <p:nvPr/>
        </p:nvSpPr>
        <p:spPr>
          <a:xfrm>
            <a:off x="2193792" y="1268760"/>
            <a:ext cx="360040" cy="502618"/>
          </a:xfrm>
          <a:prstGeom prst="down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Aşağı Ok 14"/>
          <p:cNvSpPr/>
          <p:nvPr/>
        </p:nvSpPr>
        <p:spPr>
          <a:xfrm>
            <a:off x="2209766" y="3755974"/>
            <a:ext cx="360040" cy="502618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şağı Ok 16"/>
          <p:cNvSpPr/>
          <p:nvPr/>
        </p:nvSpPr>
        <p:spPr>
          <a:xfrm>
            <a:off x="2195736" y="2996952"/>
            <a:ext cx="360040" cy="502618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007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362921" y="1052736"/>
            <a:ext cx="5624210" cy="1762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</a:p>
          <a:p>
            <a:pPr algn="ctr"/>
            <a:endParaRPr lang="tr-TR" sz="2400" b="1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i="1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31857"/>
          </a:xfrm>
        </p:spPr>
        <p:txBody>
          <a:bodyPr>
            <a:normAutofit fontScale="90000"/>
          </a:bodyPr>
          <a:lstStyle/>
          <a:p>
            <a:r>
              <a:rPr lang="tr-TR" sz="3600" dirty="0" err="1" smtClean="0"/>
              <a:t>Filitreler</a:t>
            </a:r>
            <a:endParaRPr lang="tr-TR" sz="3600" dirty="0"/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525320" y="1484784"/>
            <a:ext cx="5283203" cy="122495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HtmlForm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name,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343101" y="4082296"/>
            <a:ext cx="5609437" cy="19389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endParaRPr lang="tr-TR" sz="2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464674" y="4604935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ağ Ayraç 1"/>
          <p:cNvSpPr/>
          <p:nvPr/>
        </p:nvSpPr>
        <p:spPr>
          <a:xfrm>
            <a:off x="5997444" y="1040804"/>
            <a:ext cx="936104" cy="5485206"/>
          </a:xfrm>
          <a:prstGeom prst="rightBrace">
            <a:avLst>
              <a:gd name="adj1" fmla="val 129417"/>
              <a:gd name="adj2" fmla="val 50000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7118949" y="2610778"/>
            <a:ext cx="2053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600" b="1" dirty="0" smtClean="0">
                <a:solidFill>
                  <a:srgbClr val="C00000"/>
                </a:solidFill>
              </a:rPr>
              <a:t>1</a:t>
            </a:r>
          </a:p>
          <a:p>
            <a:pPr algn="ctr"/>
            <a:r>
              <a:rPr lang="tr-TR" sz="3600" dirty="0" smtClean="0">
                <a:solidFill>
                  <a:srgbClr val="C00000"/>
                </a:solidFill>
              </a:rPr>
              <a:t>http isteği</a:t>
            </a:r>
          </a:p>
          <a:p>
            <a:pPr algn="ctr"/>
            <a:r>
              <a:rPr lang="tr-TR" sz="3600" b="1" dirty="0" err="1" smtClean="0">
                <a:solidFill>
                  <a:srgbClr val="C00000"/>
                </a:solidFill>
              </a:rPr>
              <a:t>request</a:t>
            </a:r>
            <a:endParaRPr lang="tr-TR" sz="3600" dirty="0">
              <a:solidFill>
                <a:srgbClr val="C00000"/>
              </a:solidFill>
            </a:endParaRPr>
          </a:p>
        </p:txBody>
      </p:sp>
      <p:sp>
        <p:nvSpPr>
          <p:cNvPr id="12" name="Aşağı Ok 11"/>
          <p:cNvSpPr/>
          <p:nvPr/>
        </p:nvSpPr>
        <p:spPr>
          <a:xfrm rot="19061152">
            <a:off x="49815" y="597758"/>
            <a:ext cx="720080" cy="658410"/>
          </a:xfrm>
          <a:prstGeom prst="down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343101" y="3609854"/>
            <a:ext cx="56261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 err="1"/>
              <a:t>OnResultExecuting</a:t>
            </a:r>
            <a:r>
              <a:rPr lang="tr-TR" b="1" dirty="0" smtClean="0"/>
              <a:t>()</a:t>
            </a:r>
            <a:endParaRPr lang="tr-TR" dirty="0"/>
          </a:p>
        </p:txBody>
      </p:sp>
      <p:sp>
        <p:nvSpPr>
          <p:cNvPr id="18" name="Metin kutusu 17"/>
          <p:cNvSpPr txBox="1"/>
          <p:nvPr/>
        </p:nvSpPr>
        <p:spPr>
          <a:xfrm>
            <a:off x="342286" y="6156678"/>
            <a:ext cx="56261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OnResultExecuted</a:t>
            </a:r>
            <a:r>
              <a:rPr lang="tr-TR" b="1" dirty="0" smtClean="0"/>
              <a:t>()</a:t>
            </a:r>
            <a:endParaRPr lang="tr-TR" dirty="0"/>
          </a:p>
        </p:txBody>
      </p:sp>
      <p:sp>
        <p:nvSpPr>
          <p:cNvPr id="11" name="Aşağı Ok 10"/>
          <p:cNvSpPr/>
          <p:nvPr/>
        </p:nvSpPr>
        <p:spPr>
          <a:xfrm rot="2589747">
            <a:off x="-16939" y="6196805"/>
            <a:ext cx="720080" cy="658410"/>
          </a:xfrm>
          <a:prstGeom prst="down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Aşağı Ok 14"/>
          <p:cNvSpPr/>
          <p:nvPr/>
        </p:nvSpPr>
        <p:spPr>
          <a:xfrm>
            <a:off x="2209766" y="3925868"/>
            <a:ext cx="360040" cy="502618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Aşağı Ok 18"/>
          <p:cNvSpPr/>
          <p:nvPr/>
        </p:nvSpPr>
        <p:spPr>
          <a:xfrm>
            <a:off x="2209766" y="5835580"/>
            <a:ext cx="360040" cy="502618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şağı Ok 16"/>
          <p:cNvSpPr/>
          <p:nvPr/>
        </p:nvSpPr>
        <p:spPr>
          <a:xfrm>
            <a:off x="2195736" y="2620918"/>
            <a:ext cx="360040" cy="1070236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922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362921" y="1162224"/>
            <a:ext cx="5624210" cy="1762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</a:p>
          <a:p>
            <a:pPr algn="ctr"/>
            <a:endParaRPr lang="tr-TR" sz="2400" b="1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i="1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31857"/>
          </a:xfrm>
        </p:spPr>
        <p:txBody>
          <a:bodyPr>
            <a:normAutofit fontScale="90000"/>
          </a:bodyPr>
          <a:lstStyle/>
          <a:p>
            <a:r>
              <a:rPr lang="tr-TR" sz="3600" dirty="0" err="1" smtClean="0"/>
              <a:t>Filitreler</a:t>
            </a:r>
            <a:endParaRPr lang="tr-TR" sz="3600" dirty="0"/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525320" y="1484784"/>
            <a:ext cx="5283203" cy="122495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HtmlForm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name,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343101" y="4082296"/>
            <a:ext cx="5609437" cy="19389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endParaRPr lang="tr-TR" sz="2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2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464674" y="4604935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ağ Ayraç 1"/>
          <p:cNvSpPr/>
          <p:nvPr/>
        </p:nvSpPr>
        <p:spPr>
          <a:xfrm>
            <a:off x="5997444" y="764704"/>
            <a:ext cx="936104" cy="5761306"/>
          </a:xfrm>
          <a:prstGeom prst="rightBrace">
            <a:avLst>
              <a:gd name="adj1" fmla="val 129417"/>
              <a:gd name="adj2" fmla="val 50000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7118949" y="2610778"/>
            <a:ext cx="2053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600" b="1" dirty="0" smtClean="0">
                <a:solidFill>
                  <a:srgbClr val="C00000"/>
                </a:solidFill>
              </a:rPr>
              <a:t>1</a:t>
            </a:r>
          </a:p>
          <a:p>
            <a:pPr algn="ctr"/>
            <a:r>
              <a:rPr lang="tr-TR" sz="3600" dirty="0" smtClean="0">
                <a:solidFill>
                  <a:srgbClr val="C00000"/>
                </a:solidFill>
              </a:rPr>
              <a:t>http isteği</a:t>
            </a:r>
          </a:p>
          <a:p>
            <a:pPr algn="ctr"/>
            <a:r>
              <a:rPr lang="tr-TR" sz="3600" b="1" dirty="0" err="1" smtClean="0">
                <a:solidFill>
                  <a:srgbClr val="C00000"/>
                </a:solidFill>
              </a:rPr>
              <a:t>request</a:t>
            </a:r>
            <a:endParaRPr lang="tr-TR" sz="3600" dirty="0">
              <a:solidFill>
                <a:srgbClr val="C00000"/>
              </a:solidFill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343101" y="3652984"/>
            <a:ext cx="56261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 err="1"/>
              <a:t>OnResultExecuting</a:t>
            </a:r>
            <a:r>
              <a:rPr lang="tr-TR" b="1" dirty="0" smtClean="0"/>
              <a:t>()</a:t>
            </a:r>
            <a:endParaRPr lang="tr-TR" dirty="0"/>
          </a:p>
        </p:txBody>
      </p:sp>
      <p:sp>
        <p:nvSpPr>
          <p:cNvPr id="18" name="Metin kutusu 17"/>
          <p:cNvSpPr txBox="1"/>
          <p:nvPr/>
        </p:nvSpPr>
        <p:spPr>
          <a:xfrm>
            <a:off x="342286" y="6122174"/>
            <a:ext cx="56261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OnResultExecuted</a:t>
            </a:r>
            <a:r>
              <a:rPr lang="tr-TR" b="1" dirty="0" smtClean="0"/>
              <a:t>()</a:t>
            </a:r>
            <a:endParaRPr lang="tr-TR" dirty="0"/>
          </a:p>
        </p:txBody>
      </p:sp>
      <p:sp>
        <p:nvSpPr>
          <p:cNvPr id="11" name="Aşağı Ok 10"/>
          <p:cNvSpPr/>
          <p:nvPr/>
        </p:nvSpPr>
        <p:spPr>
          <a:xfrm rot="2589747">
            <a:off x="-16939" y="6196805"/>
            <a:ext cx="720080" cy="658410"/>
          </a:xfrm>
          <a:prstGeom prst="down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Aşağı Ok 14"/>
          <p:cNvSpPr/>
          <p:nvPr/>
        </p:nvSpPr>
        <p:spPr>
          <a:xfrm>
            <a:off x="2209766" y="3925868"/>
            <a:ext cx="360040" cy="502618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Aşağı Ok 18"/>
          <p:cNvSpPr/>
          <p:nvPr/>
        </p:nvSpPr>
        <p:spPr>
          <a:xfrm>
            <a:off x="2209766" y="5826954"/>
            <a:ext cx="360040" cy="502618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Metin kutusu 19"/>
          <p:cNvSpPr txBox="1"/>
          <p:nvPr/>
        </p:nvSpPr>
        <p:spPr>
          <a:xfrm>
            <a:off x="376928" y="715574"/>
            <a:ext cx="560111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OnActionExecuting</a:t>
            </a:r>
            <a:r>
              <a:rPr lang="tr-T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351903" y="2992222"/>
            <a:ext cx="56261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OnActionExecuted</a:t>
            </a:r>
            <a:r>
              <a:rPr lang="tr-TR" b="1" dirty="0" smtClean="0"/>
              <a:t>()</a:t>
            </a:r>
            <a:endParaRPr lang="tr-TR" dirty="0"/>
          </a:p>
        </p:txBody>
      </p:sp>
      <p:sp>
        <p:nvSpPr>
          <p:cNvPr id="22" name="Aşağı Ok 21"/>
          <p:cNvSpPr/>
          <p:nvPr/>
        </p:nvSpPr>
        <p:spPr>
          <a:xfrm>
            <a:off x="2202593" y="980728"/>
            <a:ext cx="360040" cy="502618"/>
          </a:xfrm>
          <a:prstGeom prst="down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Aşağı Ok 22"/>
          <p:cNvSpPr/>
          <p:nvPr/>
        </p:nvSpPr>
        <p:spPr>
          <a:xfrm>
            <a:off x="2218567" y="3267732"/>
            <a:ext cx="360040" cy="502618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Aşağı Ok 23"/>
          <p:cNvSpPr/>
          <p:nvPr/>
        </p:nvSpPr>
        <p:spPr>
          <a:xfrm>
            <a:off x="2204537" y="2621098"/>
            <a:ext cx="360040" cy="502618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Aşağı Ok 11"/>
          <p:cNvSpPr/>
          <p:nvPr/>
        </p:nvSpPr>
        <p:spPr>
          <a:xfrm rot="19061152">
            <a:off x="90175" y="165710"/>
            <a:ext cx="720080" cy="658410"/>
          </a:xfrm>
          <a:prstGeom prst="down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78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31857"/>
          </a:xfrm>
        </p:spPr>
        <p:txBody>
          <a:bodyPr>
            <a:normAutofit fontScale="90000"/>
          </a:bodyPr>
          <a:lstStyle/>
          <a:p>
            <a:r>
              <a:rPr lang="tr-TR" sz="3600" dirty="0" err="1" smtClean="0"/>
              <a:t>Filitreler</a:t>
            </a:r>
            <a:endParaRPr lang="tr-TR" sz="3600" dirty="0"/>
          </a:p>
        </p:txBody>
      </p:sp>
      <p:sp>
        <p:nvSpPr>
          <p:cNvPr id="2" name="Sağ Ayraç 1"/>
          <p:cNvSpPr/>
          <p:nvPr/>
        </p:nvSpPr>
        <p:spPr>
          <a:xfrm>
            <a:off x="5997444" y="989354"/>
            <a:ext cx="936104" cy="5536656"/>
          </a:xfrm>
          <a:prstGeom prst="rightBrace">
            <a:avLst>
              <a:gd name="adj1" fmla="val 129417"/>
              <a:gd name="adj2" fmla="val 50000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7118949" y="2610778"/>
            <a:ext cx="2053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600" b="1" dirty="0" smtClean="0">
                <a:solidFill>
                  <a:srgbClr val="C00000"/>
                </a:solidFill>
              </a:rPr>
              <a:t>1</a:t>
            </a:r>
          </a:p>
          <a:p>
            <a:pPr algn="ctr"/>
            <a:r>
              <a:rPr lang="tr-TR" sz="3600" dirty="0" smtClean="0">
                <a:solidFill>
                  <a:srgbClr val="C00000"/>
                </a:solidFill>
              </a:rPr>
              <a:t>http isteği</a:t>
            </a:r>
          </a:p>
          <a:p>
            <a:pPr algn="ctr"/>
            <a:r>
              <a:rPr lang="tr-TR" sz="3600" b="1" dirty="0" err="1" smtClean="0">
                <a:solidFill>
                  <a:srgbClr val="C00000"/>
                </a:solidFill>
              </a:rPr>
              <a:t>request</a:t>
            </a:r>
            <a:endParaRPr lang="tr-TR" sz="3600" dirty="0">
              <a:solidFill>
                <a:srgbClr val="C00000"/>
              </a:solidFill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320206" y="4972526"/>
            <a:ext cx="56261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  <a:cs typeface="Consolas" panose="020B0609020204030204" pitchFamily="49" charset="0"/>
              </a:rPr>
              <a:t>OnResultExecuting</a:t>
            </a:r>
            <a:r>
              <a:rPr lang="tr-T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  )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342286" y="6122174"/>
            <a:ext cx="56261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OnResultExecuted</a:t>
            </a:r>
            <a:r>
              <a:rPr lang="tr-T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  )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394180" y="1631134"/>
            <a:ext cx="560111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OnActionExecuting</a:t>
            </a:r>
            <a:r>
              <a:rPr lang="tr-T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  )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351903" y="2909430"/>
            <a:ext cx="56261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OnActionExecuted</a:t>
            </a:r>
            <a:r>
              <a:rPr lang="tr-T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  )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1691680" y="989354"/>
            <a:ext cx="2393604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FilterContext</a:t>
            </a:r>
            <a:endParaRPr lang="tr-TR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Aşağı Ok 21"/>
          <p:cNvSpPr/>
          <p:nvPr/>
        </p:nvSpPr>
        <p:spPr>
          <a:xfrm>
            <a:off x="2725758" y="1412776"/>
            <a:ext cx="360040" cy="360040"/>
          </a:xfrm>
          <a:prstGeom prst="downArrow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1501534" y="2276872"/>
            <a:ext cx="2393604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FilterContext</a:t>
            </a:r>
            <a:endParaRPr lang="tr-TR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Aşağı Ok 31"/>
          <p:cNvSpPr/>
          <p:nvPr/>
        </p:nvSpPr>
        <p:spPr>
          <a:xfrm>
            <a:off x="2535612" y="2700294"/>
            <a:ext cx="360040" cy="360040"/>
          </a:xfrm>
          <a:prstGeom prst="downArrow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Metin kutusu 32"/>
          <p:cNvSpPr txBox="1"/>
          <p:nvPr/>
        </p:nvSpPr>
        <p:spPr>
          <a:xfrm>
            <a:off x="1639836" y="4328384"/>
            <a:ext cx="2393604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FilterContext</a:t>
            </a:r>
            <a:endParaRPr lang="tr-TR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Aşağı Ok 33"/>
          <p:cNvSpPr/>
          <p:nvPr/>
        </p:nvSpPr>
        <p:spPr>
          <a:xfrm>
            <a:off x="2673914" y="4751806"/>
            <a:ext cx="360040" cy="360040"/>
          </a:xfrm>
          <a:prstGeom prst="downArrow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Metin kutusu 34"/>
          <p:cNvSpPr txBox="1"/>
          <p:nvPr/>
        </p:nvSpPr>
        <p:spPr>
          <a:xfrm>
            <a:off x="1510072" y="5491354"/>
            <a:ext cx="2393604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FilterContext</a:t>
            </a:r>
            <a:endParaRPr lang="tr-TR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Aşağı Ok 35"/>
          <p:cNvSpPr/>
          <p:nvPr/>
        </p:nvSpPr>
        <p:spPr>
          <a:xfrm>
            <a:off x="2544150" y="5914776"/>
            <a:ext cx="360040" cy="360040"/>
          </a:xfrm>
          <a:prstGeom prst="downArrow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890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207</Words>
  <Application>Microsoft Office PowerPoint</Application>
  <PresentationFormat>Ekran Gösterisi (4:3)</PresentationFormat>
  <Paragraphs>90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Filitreler</vt:lpstr>
      <vt:lpstr>Filitreler</vt:lpstr>
      <vt:lpstr>Filitreler</vt:lpstr>
      <vt:lpstr>Filitreler</vt:lpstr>
      <vt:lpstr>Filitreler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Görünüm'e (View)</dc:title>
  <dc:creator>john</dc:creator>
  <cp:lastModifiedBy>john</cp:lastModifiedBy>
  <cp:revision>4</cp:revision>
  <dcterms:created xsi:type="dcterms:W3CDTF">2015-05-08T22:47:17Z</dcterms:created>
  <dcterms:modified xsi:type="dcterms:W3CDTF">2015-05-08T23:22:45Z</dcterms:modified>
</cp:coreProperties>
</file>