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4" autoAdjust="0"/>
  </p:normalViewPr>
  <p:slideViewPr>
    <p:cSldViewPr>
      <p:cViewPr>
        <p:scale>
          <a:sx n="125" d="100"/>
          <a:sy n="125" d="100"/>
        </p:scale>
        <p:origin x="-121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806A5-E5A3-4649-8BFA-3FE63541A29B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05281-1019-47E4-9489-2E7B9F0D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4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link (</a:t>
            </a:r>
            <a:r>
              <a:rPr lang="tr-TR" b="1" dirty="0" err="1" smtClean="0"/>
              <a:t>hyperlink</a:t>
            </a:r>
            <a:r>
              <a:rPr lang="tr-TR" dirty="0" smtClean="0"/>
              <a:t>) </a:t>
            </a:r>
            <a:r>
              <a:rPr lang="tr-TR" b="1" dirty="0" smtClean="0"/>
              <a:t>URL </a:t>
            </a:r>
            <a:r>
              <a:rPr lang="tr-TR" b="0" dirty="0" smtClean="0"/>
              <a:t>biçimindedir (formatındadır)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5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/</a:t>
            </a:r>
            <a:r>
              <a:rPr lang="tr-TR" b="1" dirty="0" err="1" smtClean="0"/>
              <a:t>static</a:t>
            </a:r>
            <a:r>
              <a:rPr lang="tr-TR" b="1" dirty="0" smtClean="0"/>
              <a:t>/bye.html</a:t>
            </a:r>
            <a:r>
              <a:rPr lang="tr-TR" dirty="0" smtClean="0"/>
              <a:t> : Kök-göreli yol (</a:t>
            </a: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path</a:t>
            </a:r>
            <a:r>
              <a:rPr lang="tr-TR" dirty="0" smtClean="0"/>
              <a:t>) </a:t>
            </a:r>
          </a:p>
          <a:p>
            <a:r>
              <a:rPr lang="tr-TR" b="1" dirty="0" err="1" smtClean="0"/>
              <a:t>href</a:t>
            </a:r>
            <a:r>
              <a:rPr lang="tr-TR" b="1" dirty="0" smtClean="0"/>
              <a:t>  </a:t>
            </a:r>
            <a:r>
              <a:rPr lang="tr-TR" b="1" dirty="0" err="1" smtClean="0"/>
              <a:t>h</a:t>
            </a:r>
            <a:r>
              <a:rPr lang="tr-TR" b="0" dirty="0" err="1" smtClean="0"/>
              <a:t>ypertext</a:t>
            </a:r>
            <a:r>
              <a:rPr lang="tr-TR" b="0" dirty="0" smtClean="0"/>
              <a:t> </a:t>
            </a:r>
            <a:r>
              <a:rPr lang="tr-TR" b="1" dirty="0" err="1" smtClean="0"/>
              <a:t>ref</a:t>
            </a:r>
            <a:r>
              <a:rPr lang="tr-TR" b="0" dirty="0" err="1" smtClean="0"/>
              <a:t>erence</a:t>
            </a:r>
            <a:r>
              <a:rPr lang="tr-TR" b="0" dirty="0" smtClean="0"/>
              <a:t> «</a:t>
            </a:r>
            <a:r>
              <a:rPr lang="tr-TR" b="0" dirty="0" err="1" smtClean="0"/>
              <a:t>üstmetin</a:t>
            </a:r>
            <a:r>
              <a:rPr lang="tr-TR" b="0" dirty="0" smtClean="0"/>
              <a:t> başvurusu»</a:t>
            </a:r>
          </a:p>
          <a:p>
            <a:endParaRPr lang="tr-TR" b="0" dirty="0" smtClean="0"/>
          </a:p>
          <a:p>
            <a:r>
              <a:rPr lang="tr-TR" b="1" dirty="0" err="1" smtClean="0"/>
              <a:t>href</a:t>
            </a:r>
            <a:r>
              <a:rPr lang="tr-TR" b="0" dirty="0" smtClean="0"/>
              <a:t> bir </a:t>
            </a:r>
            <a:r>
              <a:rPr lang="tr-TR" b="1" dirty="0" smtClean="0"/>
              <a:t>html</a:t>
            </a:r>
            <a:r>
              <a:rPr lang="tr-TR" b="0" dirty="0" smtClean="0"/>
              <a:t> </a:t>
            </a:r>
            <a:r>
              <a:rPr lang="tr-TR" b="0" baseline="0" dirty="0" smtClean="0"/>
              <a:t>özniteliğidir (</a:t>
            </a:r>
            <a:r>
              <a:rPr lang="tr-TR" b="1" baseline="0" dirty="0" smtClean="0"/>
              <a:t>html 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 </a:t>
            </a:r>
          </a:p>
          <a:p>
            <a:r>
              <a:rPr lang="tr-TR" b="0" baseline="0" dirty="0" smtClean="0"/>
              <a:t>Html öznitelikleri genelde birden fazla html etiketinde kullanılır. Etikete ek anlamlar (ek nitelikler) kazandırırlar.</a:t>
            </a:r>
          </a:p>
          <a:p>
            <a:r>
              <a:rPr lang="tr-TR" b="1" baseline="0" dirty="0" err="1" smtClean="0"/>
              <a:t>href</a:t>
            </a:r>
            <a:r>
              <a:rPr lang="tr-TR" b="0" baseline="0" dirty="0" smtClean="0"/>
              <a:t> burada </a:t>
            </a:r>
            <a:r>
              <a:rPr lang="tr-TR" b="1" baseline="0" dirty="0" smtClean="0"/>
              <a:t>a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anchor</a:t>
            </a:r>
            <a:r>
              <a:rPr lang="tr-TR" b="0" baseline="0" dirty="0" smtClean="0"/>
              <a:t> - çıpa) </a:t>
            </a:r>
            <a:r>
              <a:rPr lang="tr-TR" b="1" baseline="0" dirty="0" smtClean="0"/>
              <a:t>html</a:t>
            </a:r>
            <a:r>
              <a:rPr lang="tr-TR" b="0" baseline="0" dirty="0" smtClean="0"/>
              <a:t> etiketinin (</a:t>
            </a:r>
            <a:r>
              <a:rPr lang="tr-TR" b="1" baseline="0" dirty="0" smtClean="0"/>
              <a:t>html element</a:t>
            </a:r>
            <a:r>
              <a:rPr lang="tr-TR" b="0" baseline="0" dirty="0" smtClean="0"/>
              <a:t>)  bir özniteliğidir (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</a:t>
            </a:r>
            <a:endParaRPr lang="tr-TR" b="0" dirty="0" smtClean="0"/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4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Hyperlink</a:t>
            </a:r>
            <a:r>
              <a:rPr lang="tr-TR" dirty="0" smtClean="0"/>
              <a:t> veya sadece link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err="1" smtClean="0"/>
              <a:t>href</a:t>
            </a: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err="1" smtClean="0"/>
              <a:t>src</a:t>
            </a: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4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hyperlink</a:t>
            </a:r>
            <a:r>
              <a:rPr lang="tr-TR" dirty="0" smtClean="0"/>
              <a:t> </a:t>
            </a:r>
            <a:r>
              <a:rPr lang="tr-TR" dirty="0" smtClean="0"/>
              <a:t>içeren</a:t>
            </a:r>
            <a:r>
              <a:rPr lang="tr-TR" baseline="0" dirty="0" smtClean="0"/>
              <a:t> </a:t>
            </a:r>
            <a:r>
              <a:rPr lang="tr-TR" b="1" dirty="0" smtClean="0"/>
              <a:t>html </a:t>
            </a:r>
            <a:r>
              <a:rPr lang="tr-TR" b="1" dirty="0" smtClean="0"/>
              <a:t>elemanları</a:t>
            </a:r>
            <a:endParaRPr lang="tr-TR" baseline="0" dirty="0" smtClean="0"/>
          </a:p>
          <a:p>
            <a:endParaRPr lang="tr-T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link (</a:t>
            </a:r>
            <a:r>
              <a:rPr lang="tr-TR" b="1" dirty="0" err="1" smtClean="0"/>
              <a:t>hyperlink</a:t>
            </a:r>
            <a:r>
              <a:rPr lang="tr-TR" dirty="0" smtClean="0"/>
              <a:t>) </a:t>
            </a:r>
            <a:r>
              <a:rPr lang="tr-TR" b="1" dirty="0" smtClean="0"/>
              <a:t>URL </a:t>
            </a:r>
            <a:r>
              <a:rPr lang="tr-TR" b="0" dirty="0" smtClean="0"/>
              <a:t>biçimindedir (formatındadır)</a:t>
            </a:r>
            <a:endParaRPr lang="tr-TR" b="1" dirty="0" smtClean="0"/>
          </a:p>
          <a:p>
            <a:endParaRPr lang="tr-TR" b="0" baseline="0" dirty="0" smtClean="0"/>
          </a:p>
          <a:p>
            <a:r>
              <a:rPr lang="tr-TR" b="0" baseline="0" dirty="0" err="1" smtClean="0"/>
              <a:t>Xenu</a:t>
            </a:r>
            <a:r>
              <a:rPr lang="tr-TR" b="0" baseline="0" dirty="0" smtClean="0"/>
              <a:t>:</a:t>
            </a:r>
          </a:p>
          <a:p>
            <a:r>
              <a:rPr lang="tr-TR" b="0" dirty="0" smtClean="0"/>
              <a:t>http://home.snafu.de/tilman/xenulink.html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</a:t>
            </a:r>
            <a:endParaRPr lang="tr-TR" baseline="0" dirty="0" smtClean="0"/>
          </a:p>
          <a:p>
            <a:endParaRPr lang="tr-TR" dirty="0" smtClean="0"/>
          </a:p>
          <a:p>
            <a:r>
              <a:rPr lang="tr-TR" dirty="0" smtClean="0"/>
              <a:t>En yaygınlar için bazı örnekler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6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51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40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2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1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0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6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78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4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96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0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B1E4-7665-4EB1-96F5-7B72ECBE35B2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03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6792"/>
            <a:ext cx="8568952" cy="3312368"/>
          </a:xfrm>
        </p:spPr>
      </p:pic>
    </p:spTree>
    <p:extLst>
      <p:ext uri="{BB962C8B-B14F-4D97-AF65-F5344CB8AC3E}">
        <p14:creationId xmlns:p14="http://schemas.microsoft.com/office/powerpoint/2010/main" val="22792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6792"/>
            <a:ext cx="8568952" cy="3312368"/>
          </a:xfrm>
        </p:spPr>
      </p:pic>
      <p:sp>
        <p:nvSpPr>
          <p:cNvPr id="5" name="Yuvarlatılmış Dikdörtgen 4"/>
          <p:cNvSpPr/>
          <p:nvPr/>
        </p:nvSpPr>
        <p:spPr>
          <a:xfrm>
            <a:off x="5004048" y="3645024"/>
            <a:ext cx="2520280" cy="576064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irsek Bağlayıcısı 5"/>
          <p:cNvCxnSpPr/>
          <p:nvPr/>
        </p:nvCxnSpPr>
        <p:spPr>
          <a:xfrm>
            <a:off x="5148064" y="4221088"/>
            <a:ext cx="720080" cy="360040"/>
          </a:xfrm>
          <a:prstGeom prst="bentConnector3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5886400" y="4288740"/>
            <a:ext cx="162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yol (</a:t>
            </a:r>
            <a:r>
              <a:rPr lang="tr-TR" sz="28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tr-TR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4101562" y="3681028"/>
            <a:ext cx="686462" cy="540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irsek Bağlayıcısı 9"/>
          <p:cNvCxnSpPr/>
          <p:nvPr/>
        </p:nvCxnSpPr>
        <p:spPr>
          <a:xfrm>
            <a:off x="4211960" y="4221088"/>
            <a:ext cx="1674440" cy="1080120"/>
          </a:xfrm>
          <a:prstGeom prst="bentConnector3">
            <a:avLst>
              <a:gd name="adj1" fmla="val 15111"/>
            </a:avLst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5886400" y="4941168"/>
            <a:ext cx="3229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h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ypertext</a:t>
            </a:r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ref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erence</a:t>
            </a: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Yuvarlatılmış Dikdörtgen 14"/>
          <p:cNvSpPr/>
          <p:nvPr/>
        </p:nvSpPr>
        <p:spPr>
          <a:xfrm>
            <a:off x="3787005" y="3685886"/>
            <a:ext cx="235219" cy="54006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irsek Bağlayıcısı 15"/>
          <p:cNvCxnSpPr>
            <a:stCxn id="15" idx="2"/>
          </p:cNvCxnSpPr>
          <p:nvPr/>
        </p:nvCxnSpPr>
        <p:spPr>
          <a:xfrm rot="16200000" flipH="1">
            <a:off x="4049397" y="4081163"/>
            <a:ext cx="1746196" cy="2035761"/>
          </a:xfrm>
          <a:prstGeom prst="bentConnector2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6022270" y="5636292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nchor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2801166" cy="1008112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60" y="3096012"/>
            <a:ext cx="2223247" cy="93610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cxnSp>
        <p:nvCxnSpPr>
          <p:cNvPr id="15" name="Eğri Bağlayıcı 14"/>
          <p:cNvCxnSpPr/>
          <p:nvPr/>
        </p:nvCxnSpPr>
        <p:spPr>
          <a:xfrm>
            <a:off x="2843808" y="2266412"/>
            <a:ext cx="1008112" cy="829600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Yuvarlatılmış Dikdörtgen 19"/>
          <p:cNvSpPr/>
          <p:nvPr/>
        </p:nvSpPr>
        <p:spPr>
          <a:xfrm>
            <a:off x="2123728" y="2050388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Eğri Bağlayıcı 22"/>
          <p:cNvCxnSpPr/>
          <p:nvPr/>
        </p:nvCxnSpPr>
        <p:spPr>
          <a:xfrm>
            <a:off x="5364088" y="3933056"/>
            <a:ext cx="1008112" cy="829600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4666868" y="3717032"/>
            <a:ext cx="72008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66" y="4717733"/>
            <a:ext cx="924706" cy="924706"/>
          </a:xfrm>
          <a:prstGeom prst="rect">
            <a:avLst/>
          </a:prstGeom>
        </p:spPr>
      </p:pic>
      <p:sp>
        <p:nvSpPr>
          <p:cNvPr id="27" name="Yuvarlatılmış Dikdörtgen 26"/>
          <p:cNvSpPr/>
          <p:nvPr/>
        </p:nvSpPr>
        <p:spPr>
          <a:xfrm>
            <a:off x="539552" y="1340768"/>
            <a:ext cx="2880320" cy="115212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Yuvarlatılmış Dikdörtgen 27"/>
          <p:cNvSpPr/>
          <p:nvPr/>
        </p:nvSpPr>
        <p:spPr>
          <a:xfrm>
            <a:off x="3851920" y="2988000"/>
            <a:ext cx="2301719" cy="115212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Yuvarlatılmış Dikdörtgen 28"/>
          <p:cNvSpPr/>
          <p:nvPr/>
        </p:nvSpPr>
        <p:spPr>
          <a:xfrm>
            <a:off x="6357123" y="4726137"/>
            <a:ext cx="1041858" cy="863103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Metin kutusu 29"/>
          <p:cNvSpPr txBox="1"/>
          <p:nvPr/>
        </p:nvSpPr>
        <p:spPr>
          <a:xfrm>
            <a:off x="505312" y="10328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hello.html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3851920" y="26812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bye.html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6287968" y="44130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smile.png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Metin kutusu 32"/>
          <p:cNvSpPr txBox="1"/>
          <p:nvPr/>
        </p:nvSpPr>
        <p:spPr>
          <a:xfrm>
            <a:off x="2601496" y="26673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hyperlink</a:t>
            </a:r>
            <a:endParaRPr lang="tr-T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5117584" y="43413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hyperlink</a:t>
            </a:r>
            <a:endParaRPr lang="tr-T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</a:t>
            </a:r>
            <a:r>
              <a:rPr lang="tr-TR" dirty="0" smtClean="0"/>
              <a:t>elemanları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formaction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tr-TR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i="1" dirty="0" err="1" smtClean="0">
                <a:cs typeface="Consolas" panose="020B0609020204030204" pitchFamily="49" charset="0"/>
              </a:rPr>
              <a:t>Cascaded</a:t>
            </a:r>
            <a:r>
              <a:rPr lang="tr-TR" b="1" i="1" dirty="0" smtClean="0">
                <a:cs typeface="Consolas" panose="020B0609020204030204" pitchFamily="49" charset="0"/>
              </a:rPr>
              <a:t> Style </a:t>
            </a:r>
            <a:r>
              <a:rPr lang="tr-TR" b="1" i="1" dirty="0" err="1" smtClean="0">
                <a:cs typeface="Consolas" panose="020B0609020204030204" pitchFamily="49" charset="0"/>
              </a:rPr>
              <a:t>Sheets</a:t>
            </a:r>
            <a:r>
              <a:rPr lang="tr-TR" b="1" i="1" dirty="0" smtClean="0">
                <a:cs typeface="Consolas" panose="020B0609020204030204" pitchFamily="49" charset="0"/>
              </a:rPr>
              <a:t> (CSS)</a:t>
            </a:r>
            <a:endParaRPr lang="tr-TR" i="1" dirty="0" smtClean="0"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088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/site.css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</a:t>
            </a:r>
            <a:r>
              <a:rPr lang="tr-TR" dirty="0" smtClean="0"/>
              <a:t>elemanları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223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183</Words>
  <Application>Microsoft Office PowerPoint</Application>
  <PresentationFormat>Ekran Gösterisi (4:3)</PresentationFormat>
  <Paragraphs>50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URL ve link</vt:lpstr>
      <vt:lpstr>URL ve link</vt:lpstr>
      <vt:lpstr>URL ve link</vt:lpstr>
      <vt:lpstr>URL ve link  hyperlink taşıyan html elemanları</vt:lpstr>
      <vt:lpstr>URL ve link  hyperlink taşıyan html elemanları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27</cp:revision>
  <dcterms:created xsi:type="dcterms:W3CDTF">2015-04-16T20:14:46Z</dcterms:created>
  <dcterms:modified xsi:type="dcterms:W3CDTF">2015-04-17T00:23:41Z</dcterms:modified>
</cp:coreProperties>
</file>