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570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6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26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57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26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4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62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2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/>
              <a:t>Prestige World Wide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96225" y="3199175"/>
            <a:ext cx="8751550" cy="169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 smtClean="0"/>
              <a:t>Maria </a:t>
            </a:r>
            <a:r>
              <a:rPr lang="en" sz="1800" dirty="0"/>
              <a:t>Espada		</a:t>
            </a:r>
            <a:r>
              <a:rPr lang="en" sz="1800" dirty="0"/>
              <a:t>	</a:t>
            </a:r>
            <a:r>
              <a:rPr lang="en" sz="1800" dirty="0" smtClean="0"/>
              <a:t>Cosmin Sofletea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 smtClean="0"/>
              <a:t>Phil </a:t>
            </a:r>
            <a:r>
              <a:rPr lang="en" sz="1800" dirty="0"/>
              <a:t>Arfuso			</a:t>
            </a:r>
            <a:r>
              <a:rPr lang="en" sz="1800" dirty="0" smtClean="0"/>
              <a:t>Claeys Emolo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dirty="0" smtClean="0"/>
              <a:t>Kamal </a:t>
            </a:r>
            <a:r>
              <a:rPr lang="en" sz="1800" dirty="0"/>
              <a:t>Villejoint			</a:t>
            </a:r>
            <a:r>
              <a:rPr lang="en" sz="1800" dirty="0" smtClean="0"/>
              <a:t>Adam </a:t>
            </a:r>
            <a:r>
              <a:rPr lang="en" sz="1800" dirty="0"/>
              <a:t>Batimana</a:t>
            </a:r>
          </a:p>
          <a:p>
            <a:pPr lvl="0" algn="ctr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endParaRPr sz="1800" dirty="0"/>
          </a:p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875" y="225025"/>
            <a:ext cx="16954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959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Why Prestige World Wide?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38850" y="3111725"/>
            <a:ext cx="8466300" cy="120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When traveling you spend way too much time Googling, looking for Yelp reviews,  and choosing the best locations to visit. There is no all-in-one tour guide app...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Until </a:t>
            </a:r>
            <a:r>
              <a:rPr lang="en" sz="2400" b="1">
                <a:solidFill>
                  <a:srgbClr val="000000"/>
                </a:solidFill>
              </a:rPr>
              <a:t>Prestige World Wide!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999" y="668650"/>
            <a:ext cx="3677751" cy="24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385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Main Features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922600"/>
            <a:ext cx="8520600" cy="377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3C78D8"/>
                </a:solidFill>
              </a:rPr>
              <a:t>Travel Concierge: </a:t>
            </a:r>
            <a:r>
              <a:rPr lang="en" sz="1400">
                <a:solidFill>
                  <a:srgbClr val="000000"/>
                </a:solidFill>
              </a:rPr>
              <a:t>The chat integration was created by using a third party application. It allows us to create a Javascript snippet that we could later incorporate into our code. The snippet tracks conversation and the visitors location.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3C78D8"/>
                </a:solidFill>
              </a:rPr>
              <a:t>Local &amp; Tourists Locations: </a:t>
            </a:r>
            <a:r>
              <a:rPr lang="en" sz="1400">
                <a:solidFill>
                  <a:srgbClr val="000000"/>
                </a:solidFill>
              </a:rPr>
              <a:t>The city data was pulled using the Google Places API.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3C78D8"/>
                </a:solidFill>
              </a:rPr>
              <a:t>Google Login: </a:t>
            </a:r>
            <a:r>
              <a:rPr lang="en" sz="1400">
                <a:solidFill>
                  <a:srgbClr val="000000"/>
                </a:solidFill>
              </a:rPr>
              <a:t>The login feature was built combining Passport and Mongoose with the use of a Google ‘Client ID &amp; Client Secret’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3C78D8"/>
                </a:solidFill>
              </a:rPr>
              <a:t>User Favorites: </a:t>
            </a:r>
            <a:r>
              <a:rPr lang="en" sz="1400">
                <a:solidFill>
                  <a:srgbClr val="000000"/>
                </a:solidFill>
              </a:rPr>
              <a:t>It’s a button and the functionality will allow a user to add their favorite locations to a personalized list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rgbClr val="3C78D8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34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Obstacles we experienced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Converting an AJAX call into an Axios for use in React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Not realizing the differences in pre-planning an app for react compared to regular apps. (Sticking to a one page app layout)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Working with react routing and how to displayed the data in a carousel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How we overcame them?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ended doing two different html pages and linked them together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created a separate page for each city with columns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had to map arrays from our Axios call to go use React to insert information and dynamically into the DOM, with the use of various conditional statements.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Technologies Used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84500"/>
            <a:ext cx="1982525" cy="158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0" y="2663263"/>
            <a:ext cx="2825225" cy="10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275" y="1362475"/>
            <a:ext cx="3196600" cy="13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9398" y="1268448"/>
            <a:ext cx="1472700" cy="14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1800" y="1114023"/>
            <a:ext cx="1472700" cy="172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5824" y="1291469"/>
            <a:ext cx="1300800" cy="121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3921" y="3068033"/>
            <a:ext cx="1472700" cy="14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36697" y="2939153"/>
            <a:ext cx="1618600" cy="173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46645" y="3153982"/>
            <a:ext cx="1300800" cy="13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Image result for axios logo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2288" y="3875338"/>
            <a:ext cx="1933139" cy="50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-12" y="2096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Any Questions?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750" y="1041125"/>
            <a:ext cx="3652848" cy="365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Proxima Nova</vt:lpstr>
      <vt:lpstr>Spearmint</vt:lpstr>
      <vt:lpstr>Prestige World Wide</vt:lpstr>
      <vt:lpstr>Why Prestige World Wide?</vt:lpstr>
      <vt:lpstr>Main Features</vt:lpstr>
      <vt:lpstr>Obstacles we experienced</vt:lpstr>
      <vt:lpstr>How we overcame them?</vt:lpstr>
      <vt:lpstr>Technologies Used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World Wide</dc:title>
  <cp:lastModifiedBy>Villejoint, Kamal</cp:lastModifiedBy>
  <cp:revision>1</cp:revision>
  <dcterms:modified xsi:type="dcterms:W3CDTF">2017-10-02T15:46:39Z</dcterms:modified>
</cp:coreProperties>
</file>