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72" r:id="rId5"/>
    <p:sldId id="273" r:id="rId6"/>
    <p:sldId id="275" r:id="rId7"/>
    <p:sldId id="264" r:id="rId8"/>
    <p:sldId id="270" r:id="rId9"/>
    <p:sldId id="274" r:id="rId10"/>
    <p:sldId id="269" r:id="rId11"/>
    <p:sldId id="262" r:id="rId12"/>
    <p:sldId id="265" r:id="rId13"/>
    <p:sldId id="263" r:id="rId14"/>
    <p:sldId id="266" r:id="rId15"/>
    <p:sldId id="268" r:id="rId16"/>
    <p:sldId id="267" r:id="rId17"/>
    <p:sldId id="271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09" autoAdjust="0"/>
    <p:restoredTop sz="94455" autoAdjust="0"/>
  </p:normalViewPr>
  <p:slideViewPr>
    <p:cSldViewPr>
      <p:cViewPr varScale="1">
        <p:scale>
          <a:sx n="70" d="100"/>
          <a:sy n="70" d="100"/>
        </p:scale>
        <p:origin x="-12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B6F7-A14A-4CC9-9D66-0BEEFA7A9253}" type="datetimeFigureOut">
              <a:rPr lang="id-ID" smtClean="0"/>
              <a:pPr/>
              <a:t>09/06/2012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151D-560D-4D3F-98CD-7FB9AE88714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12" y="1643050"/>
            <a:ext cx="6029372" cy="1470025"/>
          </a:xfrm>
        </p:spPr>
        <p:txBody>
          <a:bodyPr>
            <a:noAutofit/>
          </a:bodyPr>
          <a:lstStyle/>
          <a:p>
            <a:r>
              <a:rPr lang="id-ID" sz="7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MATA DEWA</a:t>
            </a:r>
            <a:endParaRPr lang="id-ID" sz="7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678" y="4429132"/>
            <a:ext cx="5786478" cy="1071570"/>
          </a:xfrm>
        </p:spPr>
        <p:txBody>
          <a:bodyPr>
            <a:normAutofit/>
          </a:bodyPr>
          <a:lstStyle/>
          <a:p>
            <a:pPr algn="l"/>
            <a:r>
              <a:rPr lang="id-ID" sz="5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KOMURINDO 2012</a:t>
            </a:r>
            <a:endParaRPr lang="id-ID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214678" y="2857496"/>
            <a:ext cx="392909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5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ROBOTIKA FT </a:t>
            </a:r>
          </a:p>
        </p:txBody>
      </p:sp>
      <p:pic>
        <p:nvPicPr>
          <p:cNvPr id="16" name="Picture 15" descr="LOGO CMY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2143116"/>
            <a:ext cx="2928958" cy="2928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3214678" y="3643314"/>
            <a:ext cx="5500726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UNIVERSITAS NEGERI SURABAYA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14282" y="785794"/>
            <a:ext cx="5072098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id-ID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Karakteristik Accelerometer : 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214422"/>
            <a:ext cx="8286808" cy="50006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857224" y="1500174"/>
            <a:ext cx="4357718" cy="435771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rot="16200000" flipV="1">
            <a:off x="1495397" y="2138348"/>
            <a:ext cx="1576407" cy="157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  <a:endCxn id="15" idx="5"/>
          </p:cNvCxnSpPr>
          <p:nvPr/>
        </p:nvCxnSpPr>
        <p:spPr>
          <a:xfrm rot="16200000" flipH="1">
            <a:off x="1495397" y="2138347"/>
            <a:ext cx="3081372" cy="308137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5" idx="4"/>
          </p:cNvCxnSpPr>
          <p:nvPr/>
        </p:nvCxnSpPr>
        <p:spPr>
          <a:xfrm rot="16200000" flipH="1">
            <a:off x="857224" y="3679033"/>
            <a:ext cx="4357718" cy="1588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5" idx="6"/>
          </p:cNvCxnSpPr>
          <p:nvPr/>
        </p:nvCxnSpPr>
        <p:spPr>
          <a:xfrm rot="10800000" flipH="1">
            <a:off x="857224" y="3679033"/>
            <a:ext cx="4357718" cy="1588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7"/>
            <a:endCxn id="15" idx="3"/>
          </p:cNvCxnSpPr>
          <p:nvPr/>
        </p:nvCxnSpPr>
        <p:spPr>
          <a:xfrm rot="16200000" flipH="1" flipV="1">
            <a:off x="1495397" y="2138347"/>
            <a:ext cx="3081372" cy="3081372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57224" y="328612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0" y="321468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1071538" y="3714752"/>
            <a:ext cx="4000528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1036613" y="3606801"/>
            <a:ext cx="392909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357422" y="3286123"/>
            <a:ext cx="1357322" cy="642943"/>
            <a:chOff x="2357422" y="3286123"/>
            <a:chExt cx="1357322" cy="642943"/>
          </a:xfrm>
        </p:grpSpPr>
        <p:grpSp>
          <p:nvGrpSpPr>
            <p:cNvPr id="57" name="Group 56"/>
            <p:cNvGrpSpPr/>
            <p:nvPr/>
          </p:nvGrpSpPr>
          <p:grpSpPr>
            <a:xfrm>
              <a:off x="2357422" y="3357562"/>
              <a:ext cx="1357322" cy="571504"/>
              <a:chOff x="2357422" y="3214686"/>
              <a:chExt cx="1357322" cy="57150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357422" y="3286124"/>
                <a:ext cx="1357322" cy="50006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57422" y="3214686"/>
                <a:ext cx="1357322" cy="5000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2400347" y="3286123"/>
              <a:ext cx="117152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none" spc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Accel</a:t>
              </a:r>
              <a:endParaRPr lang="en-US" sz="32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28662" y="371475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0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6050" y="121442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164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6050" y="57864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pic>
        <p:nvPicPr>
          <p:cNvPr id="9" name="Picture 8" descr="Cam_Fungsional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1428736"/>
            <a:ext cx="4357718" cy="4379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Cam_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4" y="1142984"/>
            <a:ext cx="1357322" cy="356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am_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12" y="2547035"/>
            <a:ext cx="2571768" cy="35966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0" y="571480"/>
            <a:ext cx="571500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Image</a:t>
            </a:r>
            <a:r>
              <a:rPr kumimoji="0" lang="id-ID" sz="28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8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Captured – Uji Fungsional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id-ID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86248" y="4643446"/>
            <a:ext cx="2286016" cy="714380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57290" y="1785926"/>
            <a:ext cx="3714776" cy="214314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928670"/>
            <a:ext cx="7286676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3200" b="1" smtClean="0">
                <a:solidFill>
                  <a:srgbClr val="FF0000"/>
                </a:solidFill>
              </a:rPr>
              <a:t>Data gambar pada saat Uji Fungsional mengalami pertukaran pixel, sehingga gambar terlihat terbagi dua, dimana ada beberapa pixel yang harusnya berada disebelah kanan tapi malah ke kiri.</a:t>
            </a:r>
            <a:endParaRPr lang="id-ID" sz="3200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3857628"/>
            <a:ext cx="728667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3200" b="1" smtClean="0">
                <a:solidFill>
                  <a:schemeClr val="tx2">
                    <a:lumMod val="75000"/>
                  </a:schemeClr>
                </a:solidFill>
              </a:rPr>
              <a:t>Hal tersebut dikarenakan ada beberapa bytes data yang masuk pada saat even pembacaan data gambar.</a:t>
            </a:r>
            <a:endParaRPr lang="id-ID" sz="3200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pic>
        <p:nvPicPr>
          <p:cNvPr id="10" name="Picture 9" descr="Cam_Fungsional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1071546"/>
            <a:ext cx="5143536" cy="5168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500034" y="571480"/>
            <a:ext cx="3286116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Image</a:t>
            </a:r>
            <a:r>
              <a:rPr kumimoji="0" lang="id-ID" sz="4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Captured </a:t>
            </a: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0760" y="2571744"/>
            <a:ext cx="2714612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3200" b="1" smtClean="0">
                <a:solidFill>
                  <a:schemeClr val="accent6">
                    <a:lumMod val="75000"/>
                  </a:schemeClr>
                </a:solidFill>
              </a:rPr>
              <a:t>Gambar yang telah disesuaikan posisinya</a:t>
            </a:r>
            <a:endParaRPr lang="id-ID" sz="32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785918" y="1928802"/>
            <a:ext cx="5929354" cy="335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8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UJI PELUNCURAN</a:t>
            </a:r>
            <a:endParaRPr kumimoji="0" lang="id-ID" sz="8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85720" y="714356"/>
            <a:ext cx="4429156" cy="1000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5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Devices &amp; sensor used : </a:t>
            </a:r>
            <a:endParaRPr kumimoji="0" lang="id-ID" sz="5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7158" y="1214422"/>
          <a:ext cx="8501122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0561"/>
                <a:gridCol w="4250561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Devices - Sensor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Type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Compass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CMPS10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Acceleration 3 Axis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CMPS10 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Image Capture(Camera)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UCam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Wireless</a:t>
                      </a:r>
                      <a:r>
                        <a:rPr lang="id-ID" sz="2600" b="0" baseline="0" smtClean="0">
                          <a:latin typeface="+mn-lt"/>
                        </a:rPr>
                        <a:t> 1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XBee-Pro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Wireless 2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KYL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Fan(Motor)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600" b="0" smtClean="0">
                          <a:latin typeface="+mn-lt"/>
                        </a:rPr>
                        <a:t>EDF </a:t>
                      </a:r>
                      <a:r>
                        <a:rPr kumimoji="0" lang="id-ID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30 9000KV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Flyfun 30A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Hitech HS-5085MG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600" b="0" smtClean="0">
                          <a:latin typeface="+mn-lt"/>
                        </a:rPr>
                        <a:t>LiPo 2200A</a:t>
                      </a:r>
                      <a:endParaRPr lang="id-ID" sz="2600" b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pic>
        <p:nvPicPr>
          <p:cNvPr id="18" name="Picture 17" descr="Desig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1357298"/>
            <a:ext cx="7286676" cy="4969875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142844" y="571480"/>
            <a:ext cx="3286116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Diagram: 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42844" y="571480"/>
            <a:ext cx="4214842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Design Hardware : 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1285860"/>
            <a:ext cx="4000528" cy="357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1285860"/>
            <a:ext cx="4004919" cy="357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42844" y="571480"/>
            <a:ext cx="4214842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Design Hardware : 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1214422"/>
            <a:ext cx="8072494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Minimum sistem 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menggunakan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 AT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ega 128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dengan  </a:t>
            </a:r>
          </a:p>
          <a:p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  package SMD sehingga dapat membuat rangkaian </a:t>
            </a:r>
          </a:p>
          <a:p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  controller lebih kecil, </a:t>
            </a:r>
          </a:p>
          <a:p>
            <a:pPr>
              <a:buFont typeface="Arial" pitchFamily="34" charset="0"/>
              <a:buChar char="•"/>
            </a:pP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ATMega 128 memiliki 2 Interface UART (untuk Wireless </a:t>
            </a:r>
          </a:p>
          <a:p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 dan Kamera) dan I2C(untuk sensor Accelerometer +  </a:t>
            </a:r>
          </a:p>
          <a:p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 Compass),</a:t>
            </a:r>
            <a:endParaRPr lang="en-US" sz="260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 Wireless yang digunakan KYL 200u d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n X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B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ee 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ro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endParaRPr lang="en-US" sz="260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 Baterai yang digunakan Lipo 2200 mA.</a:t>
            </a:r>
          </a:p>
          <a:p>
            <a:pPr>
              <a:buFont typeface="Arial" pitchFamily="34" charset="0"/>
              <a:buChar char="•"/>
            </a:pP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 Sensor yang digunakan :</a:t>
            </a:r>
            <a:endParaRPr lang="id-ID" sz="260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       1. 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CMPS10 sebagai sensor 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ompas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 dan </a:t>
            </a:r>
            <a:endParaRPr lang="id-ID" sz="260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            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Accelero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meter,</a:t>
            </a:r>
          </a:p>
          <a:p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        2. 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UC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am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 sebagai 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camera(</a:t>
            </a:r>
            <a:r>
              <a:rPr lang="en-US" sz="2600" smtClean="0">
                <a:solidFill>
                  <a:schemeClr val="accent4">
                    <a:lumMod val="50000"/>
                  </a:schemeClr>
                </a:solidFill>
              </a:rPr>
              <a:t>sensor </a:t>
            </a:r>
            <a:r>
              <a:rPr lang="id-ID" sz="2600" smtClean="0">
                <a:solidFill>
                  <a:schemeClr val="accent4">
                    <a:lumMod val="50000"/>
                  </a:schemeClr>
                </a:solidFill>
              </a:rPr>
              <a:t>image).</a:t>
            </a:r>
            <a:endParaRPr lang="en-US" sz="26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42844" y="571480"/>
            <a:ext cx="4214842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Design </a:t>
            </a: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Mekanik </a:t>
            </a: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Mekani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1357299"/>
            <a:ext cx="5143536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643042" y="1857364"/>
            <a:ext cx="5929354" cy="335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8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ANALISA DATA</a:t>
            </a:r>
            <a:endParaRPr kumimoji="0" lang="id-ID" sz="8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14282" y="785794"/>
            <a:ext cx="3286116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Attitude</a:t>
            </a:r>
            <a:r>
              <a:rPr kumimoji="0" lang="id-ID" sz="4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Analyst </a:t>
            </a: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1500174"/>
            <a:ext cx="6429420" cy="2554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3200" b="1" smtClean="0">
                <a:solidFill>
                  <a:srgbClr val="FF0000"/>
                </a:solidFill>
              </a:rPr>
              <a:t>Analisa Attitude(perilaku) dilakukan dengan memahami data-data dari sensor Accelerometer, dimana data tersebut direpresentasikan dalam 3 sumbu axis (X,Y dan Z).</a:t>
            </a:r>
            <a:endParaRPr lang="id-ID" sz="3200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8794" y="4214818"/>
            <a:ext cx="6500858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3200" b="1" smtClean="0">
                <a:solidFill>
                  <a:srgbClr val="FF0000"/>
                </a:solidFill>
              </a:rPr>
              <a:t>Dari ketiga sumbu tersebut akan diketahui posisi dan kemiringan dari Payload itu sendiri.</a:t>
            </a:r>
            <a:endParaRPr lang="id-ID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28000"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Logo_MATA DEW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6289613"/>
            <a:ext cx="2500298" cy="568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143504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Data Analyst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7358082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Conclusion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428860" y="142852"/>
            <a:ext cx="185738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Design &amp; Concept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7158" y="142852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u="sng" smtClean="0">
                <a:solidFill>
                  <a:schemeClr val="bg1"/>
                </a:solidFill>
              </a:rPr>
              <a:t>Introduce</a:t>
            </a:r>
            <a:endParaRPr lang="id-ID" u="sng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14282" y="785794"/>
            <a:ext cx="6929486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id-ID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Attitude Monitoring – Uji Peluncuran </a:t>
            </a:r>
            <a:r>
              <a:rPr lang="id-ID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500174"/>
            <a:ext cx="278608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1500174"/>
            <a:ext cx="486730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43240" y="3071810"/>
            <a:ext cx="492922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43240" y="4643447"/>
            <a:ext cx="492922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395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MATA DEWA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DamenCorp.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 DEWA</dc:title>
  <dc:creator>Damen</dc:creator>
  <cp:lastModifiedBy>Damen</cp:lastModifiedBy>
  <cp:revision>45</cp:revision>
  <dcterms:created xsi:type="dcterms:W3CDTF">2012-06-04T05:31:00Z</dcterms:created>
  <dcterms:modified xsi:type="dcterms:W3CDTF">2012-06-09T13:29:30Z</dcterms:modified>
</cp:coreProperties>
</file>