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60" r:id="rId5"/>
    <p:sldId id="261" r:id="rId6"/>
    <p:sldId id="262" r:id="rId7"/>
    <p:sldId id="263" r:id="rId8"/>
    <p:sldId id="264" r:id="rId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7DE03C01-A1E3-42D5-953D-4837FC6C8469}" type="datetimeFigureOut">
              <a:rPr lang="tr-TR" smtClean="0"/>
              <a:t>26.03.2023</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30339F35-F47A-4354-B8D7-7AC9CC2FDCCF}"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7DE03C01-A1E3-42D5-953D-4837FC6C8469}" type="datetimeFigureOut">
              <a:rPr lang="tr-TR" smtClean="0"/>
              <a:t>26.03.2023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0339F35-F47A-4354-B8D7-7AC9CC2FDCCF}"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7DE03C01-A1E3-42D5-953D-4837FC6C8469}" type="datetimeFigureOut">
              <a:rPr lang="tr-TR" smtClean="0"/>
              <a:t>26.03.2023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0339F35-F47A-4354-B8D7-7AC9CC2FDCCF}"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7DE03C01-A1E3-42D5-953D-4837FC6C8469}" type="datetimeFigureOut">
              <a:rPr lang="tr-TR" smtClean="0"/>
              <a:t>26.03.2023</a:t>
            </a:fld>
            <a:endParaRPr lang="tr-TR"/>
          </a:p>
        </p:txBody>
      </p:sp>
      <p:sp>
        <p:nvSpPr>
          <p:cNvPr id="9" name="8 Slayt Numarası Yer Tutucusu"/>
          <p:cNvSpPr>
            <a:spLocks noGrp="1"/>
          </p:cNvSpPr>
          <p:nvPr>
            <p:ph type="sldNum" sz="quarter" idx="15"/>
          </p:nvPr>
        </p:nvSpPr>
        <p:spPr/>
        <p:txBody>
          <a:bodyPr rtlCol="0"/>
          <a:lstStyle/>
          <a:p>
            <a:fld id="{30339F35-F47A-4354-B8D7-7AC9CC2FDCCF}" type="slidenum">
              <a:rPr lang="tr-TR" smtClean="0"/>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7DE03C01-A1E3-42D5-953D-4837FC6C8469}" type="datetimeFigureOut">
              <a:rPr lang="tr-TR" smtClean="0"/>
              <a:t>26.03.2023</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30339F35-F47A-4354-B8D7-7AC9CC2FDCCF}"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7DE03C01-A1E3-42D5-953D-4837FC6C8469}" type="datetimeFigureOut">
              <a:rPr lang="tr-TR" smtClean="0"/>
              <a:t>26.03.2023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0339F35-F47A-4354-B8D7-7AC9CC2FDCCF}" type="slidenum">
              <a:rPr lang="tr-TR" smtClean="0"/>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7DE03C01-A1E3-42D5-953D-4837FC6C8469}" type="datetimeFigureOut">
              <a:rPr lang="tr-TR" smtClean="0"/>
              <a:t>26.03.2023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30339F35-F47A-4354-B8D7-7AC9CC2FDCCF}" type="slidenum">
              <a:rPr lang="tr-TR" smtClean="0"/>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7DE03C01-A1E3-42D5-953D-4837FC6C8469}" type="datetimeFigureOut">
              <a:rPr lang="tr-TR" smtClean="0"/>
              <a:t>26.03.2023</a:t>
            </a:fld>
            <a:endParaRPr lang="tr-TR"/>
          </a:p>
        </p:txBody>
      </p:sp>
      <p:sp>
        <p:nvSpPr>
          <p:cNvPr id="7" name="6 Slayt Numarası Yer Tutucusu"/>
          <p:cNvSpPr>
            <a:spLocks noGrp="1"/>
          </p:cNvSpPr>
          <p:nvPr>
            <p:ph type="sldNum" sz="quarter" idx="11"/>
          </p:nvPr>
        </p:nvSpPr>
        <p:spPr/>
        <p:txBody>
          <a:bodyPr rtlCol="0"/>
          <a:lstStyle/>
          <a:p>
            <a:fld id="{30339F35-F47A-4354-B8D7-7AC9CC2FDCCF}" type="slidenum">
              <a:rPr lang="tr-TR" smtClean="0"/>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7DE03C01-A1E3-42D5-953D-4837FC6C8469}" type="datetimeFigureOut">
              <a:rPr lang="tr-TR" smtClean="0"/>
              <a:t>26.03.2023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30339F35-F47A-4354-B8D7-7AC9CC2FDCCF}"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7DE03C01-A1E3-42D5-953D-4837FC6C8469}" type="datetimeFigureOut">
              <a:rPr lang="tr-TR" smtClean="0"/>
              <a:t>26.03.2023</a:t>
            </a:fld>
            <a:endParaRPr lang="tr-TR"/>
          </a:p>
        </p:txBody>
      </p:sp>
      <p:sp>
        <p:nvSpPr>
          <p:cNvPr id="22" name="21 Slayt Numarası Yer Tutucusu"/>
          <p:cNvSpPr>
            <a:spLocks noGrp="1"/>
          </p:cNvSpPr>
          <p:nvPr>
            <p:ph type="sldNum" sz="quarter" idx="15"/>
          </p:nvPr>
        </p:nvSpPr>
        <p:spPr/>
        <p:txBody>
          <a:bodyPr rtlCol="0"/>
          <a:lstStyle/>
          <a:p>
            <a:fld id="{30339F35-F47A-4354-B8D7-7AC9CC2FDCCF}" type="slidenum">
              <a:rPr lang="tr-TR" smtClean="0"/>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7DE03C01-A1E3-42D5-953D-4837FC6C8469}" type="datetimeFigureOut">
              <a:rPr lang="tr-TR" smtClean="0"/>
              <a:t>26.03.2023</a:t>
            </a:fld>
            <a:endParaRPr lang="tr-TR"/>
          </a:p>
        </p:txBody>
      </p:sp>
      <p:sp>
        <p:nvSpPr>
          <p:cNvPr id="18" name="17 Slayt Numarası Yer Tutucusu"/>
          <p:cNvSpPr>
            <a:spLocks noGrp="1"/>
          </p:cNvSpPr>
          <p:nvPr>
            <p:ph type="sldNum" sz="quarter" idx="11"/>
          </p:nvPr>
        </p:nvSpPr>
        <p:spPr/>
        <p:txBody>
          <a:bodyPr rtlCol="0"/>
          <a:lstStyle/>
          <a:p>
            <a:fld id="{30339F35-F47A-4354-B8D7-7AC9CC2FDCCF}" type="slidenum">
              <a:rPr lang="tr-TR" smtClean="0"/>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DE03C01-A1E3-42D5-953D-4837FC6C8469}" type="datetimeFigureOut">
              <a:rPr lang="tr-TR" smtClean="0"/>
              <a:t>26.03.2023</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0339F35-F47A-4354-B8D7-7AC9CC2FDCCF}"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latinonline.com/yazarlar/ufuk-tarhan/metaverseun-yararlari-1081658" TargetMode="External"/><Relationship Id="rId7" Type="http://schemas.openxmlformats.org/officeDocument/2006/relationships/hyperlink" Target="https://dergipark.org.tr/en/pub/intjcss/issue/70727/1099798" TargetMode="External"/><Relationship Id="rId2" Type="http://schemas.openxmlformats.org/officeDocument/2006/relationships/hyperlink" Target="https://www.timeturk.com/teknoloji/metaverse-nedir-ve-zararlari-nelerdir/haber-1730819" TargetMode="External"/><Relationship Id="rId1" Type="http://schemas.openxmlformats.org/officeDocument/2006/relationships/slideLayout" Target="../slideLayouts/slideLayout2.xml"/><Relationship Id="rId6" Type="http://schemas.openxmlformats.org/officeDocument/2006/relationships/hyperlink" Target="https://www.muharrembalci.com/hukukdunyasi/metaverse/1493.pdf" TargetMode="External"/><Relationship Id="rId5" Type="http://schemas.openxmlformats.org/officeDocument/2006/relationships/hyperlink" Target="https://tr.wikipedia.org/wiki/Metaverse" TargetMode="External"/><Relationship Id="rId4" Type="http://schemas.openxmlformats.org/officeDocument/2006/relationships/hyperlink" Target="https://www.ibaness.org/bnejss/2022_08_01/10_Celik.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err="1" smtClean="0">
                <a:solidFill>
                  <a:schemeClr val="tx1"/>
                </a:solidFill>
              </a:rPr>
              <a:t>metaversenin</a:t>
            </a:r>
            <a:r>
              <a:rPr lang="tr-TR" dirty="0" smtClean="0">
                <a:solidFill>
                  <a:schemeClr val="tx1"/>
                </a:solidFill>
              </a:rPr>
              <a:t> insan hayatına etkileri</a:t>
            </a:r>
            <a:endParaRPr lang="tr-TR" dirty="0">
              <a:solidFill>
                <a:schemeClr val="tx1"/>
              </a:solidFill>
            </a:endParaRPr>
          </a:p>
        </p:txBody>
      </p:sp>
      <p:sp>
        <p:nvSpPr>
          <p:cNvPr id="3" name="2 Alt Başlık"/>
          <p:cNvSpPr>
            <a:spLocks noGrp="1"/>
          </p:cNvSpPr>
          <p:nvPr>
            <p:ph type="subTitle" idx="1"/>
          </p:nvPr>
        </p:nvSpPr>
        <p:spPr/>
        <p:txBody>
          <a:bodyPr/>
          <a:lstStyle/>
          <a:p>
            <a:pPr algn="ctr"/>
            <a:r>
              <a:rPr lang="tr-TR" dirty="0" smtClean="0">
                <a:solidFill>
                  <a:schemeClr val="tx1"/>
                </a:solidFill>
              </a:rPr>
              <a:t>Cemre Nilüfer Nalbant</a:t>
            </a:r>
            <a:endParaRPr lang="tr-TR"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solidFill>
                  <a:schemeClr val="tx1"/>
                </a:solidFill>
              </a:rPr>
              <a:t>Metaverse</a:t>
            </a:r>
            <a:r>
              <a:rPr lang="tr-TR" dirty="0" smtClean="0">
                <a:solidFill>
                  <a:schemeClr val="tx1"/>
                </a:solidFill>
              </a:rPr>
              <a:t> nedir?</a:t>
            </a:r>
            <a:endParaRPr lang="tr-TR" dirty="0">
              <a:solidFill>
                <a:schemeClr val="tx1"/>
              </a:solidFill>
            </a:endParaRPr>
          </a:p>
        </p:txBody>
      </p:sp>
      <p:sp>
        <p:nvSpPr>
          <p:cNvPr id="3" name="2 İçerik Yer Tutucusu"/>
          <p:cNvSpPr>
            <a:spLocks noGrp="1"/>
          </p:cNvSpPr>
          <p:nvPr>
            <p:ph sz="quarter" idx="1"/>
          </p:nvPr>
        </p:nvSpPr>
        <p:spPr/>
        <p:txBody>
          <a:bodyPr/>
          <a:lstStyle/>
          <a:p>
            <a:r>
              <a:rPr lang="tr-TR" dirty="0" smtClean="0"/>
              <a:t>Tüm </a:t>
            </a:r>
            <a:r>
              <a:rPr lang="tr-TR" dirty="0" smtClean="0"/>
              <a:t>dijital dünyaların birleştirilmesiyle oluşturulan kolektif bir sanal paylaşım alanına, yani içinde tüm dijital dünyaların bulunduğu kurgusal Evrene verilen isimdir.</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solidFill>
                  <a:schemeClr val="tx1"/>
                </a:solidFill>
              </a:rPr>
              <a:t>Metaverse'ün</a:t>
            </a:r>
            <a:r>
              <a:rPr lang="tr-TR" dirty="0" smtClean="0">
                <a:solidFill>
                  <a:schemeClr val="tx1"/>
                </a:solidFill>
              </a:rPr>
              <a:t> Teknolojik Tarihi</a:t>
            </a:r>
            <a:endParaRPr lang="tr-TR" dirty="0">
              <a:solidFill>
                <a:schemeClr val="tx1"/>
              </a:solidFill>
            </a:endParaRPr>
          </a:p>
        </p:txBody>
      </p:sp>
      <p:sp>
        <p:nvSpPr>
          <p:cNvPr id="3" name="2 İçerik Yer Tutucusu"/>
          <p:cNvSpPr>
            <a:spLocks noGrp="1"/>
          </p:cNvSpPr>
          <p:nvPr>
            <p:ph sz="quarter" idx="1"/>
          </p:nvPr>
        </p:nvSpPr>
        <p:spPr/>
        <p:txBody>
          <a:bodyPr/>
          <a:lstStyle/>
          <a:p>
            <a:r>
              <a:rPr lang="tr-TR" dirty="0" err="1" smtClean="0"/>
              <a:t>Metaverse</a:t>
            </a:r>
            <a:r>
              <a:rPr lang="tr-TR" dirty="0" smtClean="0"/>
              <a:t>, artık bilimkurgudan çıkarak bilime ve teknolojiye dönüşme yoluna girmiştir. Birçok uzmana göre çok uzak olmayan bir gelecekte sanal gerçeklik, yaşamlarımızın çok önemli bir parçası haline gelecektir. Öyle ki, zamanımızın çoğunu birbirinden farklı sanal ortamların bulunduğu, gerçekmiş gibi hissettiren bir sanal evrende geçirebiliriz. İşte bu sanal evren fikrine "</a:t>
            </a:r>
            <a:r>
              <a:rPr lang="tr-TR" dirty="0" err="1" smtClean="0"/>
              <a:t>metaverse</a:t>
            </a:r>
            <a:r>
              <a:rPr lang="tr-TR" dirty="0" smtClean="0"/>
              <a:t>" adı verilmektedir.</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solidFill>
                  <a:schemeClr val="tx1"/>
                </a:solidFill>
              </a:rPr>
              <a:t>Metaverse</a:t>
            </a:r>
            <a:r>
              <a:rPr lang="tr-TR" dirty="0" smtClean="0">
                <a:solidFill>
                  <a:schemeClr val="tx1"/>
                </a:solidFill>
              </a:rPr>
              <a:t> ile Toplumsal Yaşam Arasındaki İlişki</a:t>
            </a:r>
            <a:endParaRPr lang="tr-TR" dirty="0">
              <a:solidFill>
                <a:schemeClr val="tx1"/>
              </a:solidFill>
            </a:endParaRPr>
          </a:p>
        </p:txBody>
      </p:sp>
      <p:sp>
        <p:nvSpPr>
          <p:cNvPr id="3" name="2 İçerik Yer Tutucusu"/>
          <p:cNvSpPr>
            <a:spLocks noGrp="1"/>
          </p:cNvSpPr>
          <p:nvPr>
            <p:ph sz="quarter" idx="1"/>
          </p:nvPr>
        </p:nvSpPr>
        <p:spPr/>
        <p:txBody>
          <a:bodyPr>
            <a:normAutofit/>
          </a:bodyPr>
          <a:lstStyle/>
          <a:p>
            <a:r>
              <a:rPr lang="tr-TR" dirty="0" smtClean="0"/>
              <a:t> Bilişim ve internet teknolojisindeki büyük gelişmeler son günlerin yeni oluşumu olan '</a:t>
            </a:r>
            <a:r>
              <a:rPr lang="tr-TR" dirty="0" err="1" smtClean="0"/>
              <a:t>Metaverse</a:t>
            </a:r>
            <a:r>
              <a:rPr lang="tr-TR" dirty="0" smtClean="0"/>
              <a:t>' çapında tartışılmaktadır. </a:t>
            </a:r>
            <a:r>
              <a:rPr lang="tr-TR" dirty="0" err="1" smtClean="0"/>
              <a:t>Metaverse</a:t>
            </a:r>
            <a:r>
              <a:rPr lang="tr-TR" dirty="0" smtClean="0"/>
              <a:t>, doğurduğu hızla gelişmelerle birlikte bugün adına geçmişte rastladığımız bir kavram haline gelmiştir</a:t>
            </a:r>
            <a:r>
              <a:rPr lang="tr-TR" dirty="0" smtClean="0"/>
              <a:t>.</a:t>
            </a:r>
            <a:r>
              <a:rPr lang="tr-TR" dirty="0" smtClean="0"/>
              <a:t>  </a:t>
            </a:r>
            <a:r>
              <a:rPr lang="tr-TR" dirty="0" err="1" smtClean="0"/>
              <a:t>Metaverse</a:t>
            </a:r>
            <a:r>
              <a:rPr lang="tr-TR" dirty="0" smtClean="0"/>
              <a:t> konseptinin hayatımıza etkili bir şekilde başladığı ve devam eden süreçte de hedef artıracağı öngörülmektedir.</a:t>
            </a:r>
            <a:r>
              <a:rPr lang="tr-TR" dirty="0" smtClean="0"/>
              <a:t> </a:t>
            </a:r>
            <a:r>
              <a:rPr lang="tr-TR" dirty="0" smtClean="0"/>
              <a:t> İnsan uygulamaları ve toplumsal yaşama ait pratik deneyimleri bir ortam olan </a:t>
            </a:r>
            <a:r>
              <a:rPr lang="tr-TR" dirty="0" err="1" smtClean="0"/>
              <a:t>metaverse</a:t>
            </a:r>
            <a:r>
              <a:rPr lang="tr-TR" dirty="0" smtClean="0"/>
              <a:t> internet teknolojilerinin kontrolünde bir sonraki adım olarak görülmektedir.</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solidFill>
                  <a:schemeClr val="tx1"/>
                </a:solidFill>
              </a:rPr>
              <a:t>METAVERSE'ÜN </a:t>
            </a:r>
            <a:r>
              <a:rPr lang="tr-TR" b="1" dirty="0" smtClean="0">
                <a:solidFill>
                  <a:schemeClr val="tx1"/>
                </a:solidFill>
              </a:rPr>
              <a:t>avantajları</a:t>
            </a:r>
            <a:r>
              <a:rPr lang="tr-TR" b="1" dirty="0" smtClean="0"/>
              <a:t/>
            </a:r>
            <a:br>
              <a:rPr lang="tr-TR" b="1" dirty="0" smtClean="0"/>
            </a:br>
            <a:endParaRPr lang="tr-TR" dirty="0"/>
          </a:p>
        </p:txBody>
      </p:sp>
      <p:sp>
        <p:nvSpPr>
          <p:cNvPr id="3" name="2 İçerik Yer Tutucusu"/>
          <p:cNvSpPr>
            <a:spLocks noGrp="1"/>
          </p:cNvSpPr>
          <p:nvPr>
            <p:ph sz="quarter" idx="1"/>
          </p:nvPr>
        </p:nvSpPr>
        <p:spPr/>
        <p:txBody>
          <a:bodyPr>
            <a:normAutofit fontScale="92500"/>
          </a:bodyPr>
          <a:lstStyle/>
          <a:p>
            <a:r>
              <a:rPr lang="tr-TR" b="1" dirty="0" smtClean="0"/>
              <a:t>1-Fiziksel üretim ve tüketim azalacağı için çöp ve atık üretimi de azalacak, dünya temizlenecek:</a:t>
            </a:r>
            <a:r>
              <a:rPr lang="tr-TR" dirty="0" smtClean="0"/>
              <a:t> Bugünün en önemli sorunu, aşırı üretim ve tüketim. Her alanda ve sektörde fiziksel üretim ve tüketim, dünyanın sürdürülebilirliği açısından çok tehlikeli ve zararlı seviyelere ulaşmış durumda</a:t>
            </a:r>
            <a:r>
              <a:rPr lang="tr-TR" dirty="0" smtClean="0"/>
              <a:t>.</a:t>
            </a:r>
          </a:p>
          <a:p>
            <a:r>
              <a:rPr lang="tr-TR" b="1" dirty="0" smtClean="0"/>
              <a:t>2-Fiyatlar düşecek, hayat ucuzlayacak:</a:t>
            </a:r>
            <a:r>
              <a:rPr lang="tr-TR" dirty="0" smtClean="0"/>
              <a:t> Bugünün ticaretini ve maliyetini oluşturan fiziksel üretim, dağıtım, pazarlama, satış gibi süreçler ağırlıklı olarak dijitlere taşınacağından</a:t>
            </a:r>
            <a:r>
              <a:rPr lang="tr-TR" dirty="0" smtClean="0"/>
              <a:t>,</a:t>
            </a:r>
            <a:r>
              <a:rPr lang="tr-TR" dirty="0" smtClean="0"/>
              <a:t> ürünlere sanal olarak sahip olmak ya da kullanmak normalleşeceğinden; maliyetlerde dolayısıyla fiyatlarda müthiş düşüş </a:t>
            </a:r>
            <a:r>
              <a:rPr lang="tr-TR" dirty="0" smtClean="0"/>
              <a:t>yaşanacak.</a:t>
            </a: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Metaverse’nin</a:t>
            </a:r>
            <a:r>
              <a:rPr lang="tr-TR" b="1" dirty="0" smtClean="0"/>
              <a:t> dezavantajları</a:t>
            </a:r>
            <a:endParaRPr lang="tr-TR" dirty="0"/>
          </a:p>
        </p:txBody>
      </p:sp>
      <p:sp>
        <p:nvSpPr>
          <p:cNvPr id="3" name="2 İçerik Yer Tutucusu"/>
          <p:cNvSpPr>
            <a:spLocks noGrp="1"/>
          </p:cNvSpPr>
          <p:nvPr>
            <p:ph sz="quarter" idx="1"/>
          </p:nvPr>
        </p:nvSpPr>
        <p:spPr/>
        <p:txBody>
          <a:bodyPr>
            <a:normAutofit fontScale="92500"/>
          </a:bodyPr>
          <a:lstStyle/>
          <a:p>
            <a:pPr fontAlgn="base"/>
            <a:r>
              <a:rPr lang="tr-TR" dirty="0" smtClean="0"/>
              <a:t>1-İnsan beynini aslında var olmayan sanal dünyanın zevkleriyle kandırmak.</a:t>
            </a:r>
          </a:p>
          <a:p>
            <a:pPr fontAlgn="base"/>
            <a:r>
              <a:rPr lang="tr-TR" dirty="0" smtClean="0"/>
              <a:t>2-Hareketsiz ve tembel bir yaşam biçimi </a:t>
            </a:r>
            <a:r>
              <a:rPr lang="tr-TR" dirty="0" smtClean="0"/>
              <a:t>yaşamak</a:t>
            </a:r>
            <a:endParaRPr lang="tr-TR" dirty="0" smtClean="0"/>
          </a:p>
          <a:p>
            <a:pPr fontAlgn="base"/>
            <a:r>
              <a:rPr lang="tr-TR" dirty="0" smtClean="0"/>
              <a:t>3- Sanal dünyada yaşanılan şeyleri gerçek dünyaya tercih </a:t>
            </a:r>
            <a:r>
              <a:rPr lang="tr-TR" dirty="0" smtClean="0"/>
              <a:t>etmek</a:t>
            </a:r>
            <a:endParaRPr lang="tr-TR" dirty="0" smtClean="0"/>
          </a:p>
          <a:p>
            <a:pPr fontAlgn="base"/>
            <a:r>
              <a:rPr lang="tr-TR" dirty="0" smtClean="0"/>
              <a:t>4- Büyük şirketler sanal dünyadaki reklamlarıyla sürekli insanları alışveriş yapmaya yönlendirecek. </a:t>
            </a:r>
            <a:endParaRPr lang="tr-TR" dirty="0" smtClean="0"/>
          </a:p>
          <a:p>
            <a:pPr fontAlgn="base"/>
            <a:r>
              <a:rPr lang="tr-TR" dirty="0" smtClean="0"/>
              <a:t>5- </a:t>
            </a:r>
            <a:r>
              <a:rPr lang="tr-TR" dirty="0" smtClean="0"/>
              <a:t>Sürekli dijital ortamlarda vakit geçirmek bireylerde bir tür bağımlılık oluşturacak.</a:t>
            </a:r>
          </a:p>
          <a:p>
            <a:pPr fontAlgn="base"/>
            <a:r>
              <a:rPr lang="tr-TR" dirty="0" smtClean="0"/>
              <a:t>6-</a:t>
            </a:r>
            <a:r>
              <a:rPr lang="tr-TR" dirty="0" err="1" smtClean="0"/>
              <a:t>Metaverse</a:t>
            </a:r>
            <a:r>
              <a:rPr lang="tr-TR" dirty="0" smtClean="0"/>
              <a:t> birçok insanın farklı kimliklere bürünerek sahte kimlikler oluşturmasına yönlendirecek</a:t>
            </a:r>
            <a:r>
              <a:rPr lang="tr-TR" dirty="0" smtClean="0"/>
              <a:t>.</a:t>
            </a:r>
            <a:endParaRPr lang="tr-TR" dirty="0" smtClean="0"/>
          </a:p>
          <a:p>
            <a:pPr fontAlgn="base">
              <a:buNone/>
            </a:pP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chemeClr val="tx1"/>
                </a:solidFill>
              </a:rPr>
              <a:t>KAYNAKÇA</a:t>
            </a:r>
            <a:endParaRPr lang="tr-TR" dirty="0">
              <a:solidFill>
                <a:schemeClr val="tx1"/>
              </a:solidFill>
            </a:endParaRPr>
          </a:p>
        </p:txBody>
      </p:sp>
      <p:sp>
        <p:nvSpPr>
          <p:cNvPr id="3" name="2 İçerik Yer Tutucusu"/>
          <p:cNvSpPr>
            <a:spLocks noGrp="1"/>
          </p:cNvSpPr>
          <p:nvPr>
            <p:ph sz="quarter" idx="1"/>
          </p:nvPr>
        </p:nvSpPr>
        <p:spPr/>
        <p:txBody>
          <a:bodyPr/>
          <a:lstStyle/>
          <a:p>
            <a:pPr>
              <a:buFont typeface="Arial" pitchFamily="34" charset="0"/>
              <a:buChar char="•"/>
            </a:pPr>
            <a:r>
              <a:rPr lang="tr-TR" dirty="0" smtClean="0">
                <a:hlinkClick r:id="rId2"/>
              </a:rPr>
              <a:t>https://</a:t>
            </a:r>
            <a:r>
              <a:rPr lang="tr-TR" dirty="0" smtClean="0">
                <a:hlinkClick r:id="rId2"/>
              </a:rPr>
              <a:t>www.timeturk.com/teknoloji/metaverse-nedir-ve-zararlari-nelerdir/haber-1730819</a:t>
            </a:r>
            <a:endParaRPr lang="tr-TR" dirty="0" smtClean="0"/>
          </a:p>
          <a:p>
            <a:pPr>
              <a:buFont typeface="Arial" pitchFamily="34" charset="0"/>
              <a:buChar char="•"/>
            </a:pPr>
            <a:r>
              <a:rPr lang="tr-TR" dirty="0" smtClean="0">
                <a:hlinkClick r:id="rId3"/>
              </a:rPr>
              <a:t>https://</a:t>
            </a:r>
            <a:r>
              <a:rPr lang="tr-TR" dirty="0" smtClean="0">
                <a:hlinkClick r:id="rId3"/>
              </a:rPr>
              <a:t>www.platinonline.com/yazarlar/ufuk-tarhan/metaverseun-yararlari-1081658</a:t>
            </a:r>
            <a:endParaRPr lang="tr-TR" dirty="0" smtClean="0"/>
          </a:p>
          <a:p>
            <a:pPr>
              <a:buFont typeface="Arial" pitchFamily="34" charset="0"/>
              <a:buChar char="•"/>
            </a:pPr>
            <a:r>
              <a:rPr lang="tr-TR" dirty="0" smtClean="0">
                <a:hlinkClick r:id="rId4"/>
              </a:rPr>
              <a:t>https://</a:t>
            </a:r>
            <a:r>
              <a:rPr lang="tr-TR" dirty="0" smtClean="0">
                <a:hlinkClick r:id="rId4"/>
              </a:rPr>
              <a:t>www.ibaness.org/bnejss/2022_08_01/10_Celik.pdf</a:t>
            </a:r>
            <a:endParaRPr lang="tr-TR" dirty="0" smtClean="0"/>
          </a:p>
          <a:p>
            <a:pPr>
              <a:buFont typeface="Arial" pitchFamily="34" charset="0"/>
              <a:buChar char="•"/>
            </a:pPr>
            <a:r>
              <a:rPr lang="tr-TR" dirty="0" smtClean="0">
                <a:hlinkClick r:id="rId5"/>
              </a:rPr>
              <a:t>https://</a:t>
            </a:r>
            <a:r>
              <a:rPr lang="tr-TR" dirty="0" smtClean="0">
                <a:hlinkClick r:id="rId5"/>
              </a:rPr>
              <a:t>tr.wikipedia.org/wiki/Metaverse</a:t>
            </a:r>
            <a:endParaRPr lang="tr-TR" dirty="0" smtClean="0"/>
          </a:p>
          <a:p>
            <a:pPr>
              <a:buFont typeface="Arial" pitchFamily="34" charset="0"/>
              <a:buChar char="•"/>
            </a:pPr>
            <a:r>
              <a:rPr lang="tr-TR" dirty="0" smtClean="0">
                <a:hlinkClick r:id="rId6"/>
              </a:rPr>
              <a:t>https://</a:t>
            </a:r>
            <a:r>
              <a:rPr lang="tr-TR" dirty="0" smtClean="0">
                <a:hlinkClick r:id="rId6"/>
              </a:rPr>
              <a:t>www.muharrembalci.com/hukukdunyasi/metaverse/1493.pdf</a:t>
            </a:r>
            <a:endParaRPr lang="tr-TR" dirty="0" smtClean="0"/>
          </a:p>
          <a:p>
            <a:pPr>
              <a:buFont typeface="Arial" pitchFamily="34" charset="0"/>
              <a:buChar char="•"/>
            </a:pPr>
            <a:r>
              <a:rPr lang="tr-TR" dirty="0" smtClean="0">
                <a:hlinkClick r:id="rId7"/>
              </a:rPr>
              <a:t>https://</a:t>
            </a:r>
            <a:r>
              <a:rPr lang="tr-TR" dirty="0" smtClean="0">
                <a:hlinkClick r:id="rId7"/>
              </a:rPr>
              <a:t>dergipark.org.tr/en/pub/intjcss/issue/70727/1099798</a:t>
            </a:r>
            <a:endParaRPr lang="tr-TR" dirty="0" smtClean="0"/>
          </a:p>
          <a:p>
            <a:pPr>
              <a:buFont typeface="Arial" pitchFamily="34" charset="0"/>
              <a:buChar char="•"/>
            </a:pP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sz="quarter" idx="1"/>
          </p:nvPr>
        </p:nvSpPr>
        <p:spPr/>
        <p:txBody>
          <a:bodyPr anchor="ctr">
            <a:normAutofit/>
          </a:bodyPr>
          <a:lstStyle/>
          <a:p>
            <a:pPr algn="ctr">
              <a:buNone/>
            </a:pPr>
            <a:r>
              <a:rPr lang="tr-TR" sz="2000" dirty="0" smtClean="0"/>
              <a:t>BENİ DİNLEDİĞİNİZ İÇİN TEŞEKKÜR EDERİM…</a:t>
            </a:r>
            <a:endParaRPr lang="tr-TR"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38</TotalTime>
  <Words>208</Words>
  <Application>Microsoft Office PowerPoint</Application>
  <PresentationFormat>Ekran Gösterisi (4:3)</PresentationFormat>
  <Paragraphs>26</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Cumba</vt:lpstr>
      <vt:lpstr>metaversenin insan hayatına etkileri</vt:lpstr>
      <vt:lpstr>Metaverse nedir?</vt:lpstr>
      <vt:lpstr>Metaverse'ün Teknolojik Tarihi</vt:lpstr>
      <vt:lpstr>Metaverse ile Toplumsal Yaşam Arasındaki İlişki</vt:lpstr>
      <vt:lpstr>METAVERSE'ÜN avantajları </vt:lpstr>
      <vt:lpstr>Metaverse’nin dezavantajları</vt:lpstr>
      <vt:lpstr>KAYNAKÇA</vt:lpstr>
      <vt:lpstr>Slayt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metaversenin insan hayatına etkileri</dc:title>
  <dc:creator>HP</dc:creator>
  <cp:lastModifiedBy>HP</cp:lastModifiedBy>
  <cp:revision>5</cp:revision>
  <dcterms:created xsi:type="dcterms:W3CDTF">2023-03-26T20:37:58Z</dcterms:created>
  <dcterms:modified xsi:type="dcterms:W3CDTF">2023-03-26T21:16:21Z</dcterms:modified>
</cp:coreProperties>
</file>