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3"/>
    <p:restoredTop sz="94626"/>
  </p:normalViewPr>
  <p:slideViewPr>
    <p:cSldViewPr snapToGrid="0">
      <p:cViewPr>
        <p:scale>
          <a:sx n="107" d="100"/>
          <a:sy n="107" d="100"/>
        </p:scale>
        <p:origin x="-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7:34.019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8.2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8.3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8.5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8.6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8.86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9.2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9.4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9.5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9.72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0.31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7:44.82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0.5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0.6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0.8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1.34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1.4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1.73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2.24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2.4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2.5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3.01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7:45.84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1202 1,'76'0,"0"0,0 0,0 0,-1 0,2 0,3 0,0 0,-3 0,26 0,-9 0,-28 0,-10 0,-1 0,-121-1,-47 2,47 1,-3 1,-8 0,0 1,-8 1,-5 0,0 1,5 0,-7 2,2 2,2-1,0 1,2 0,0 0,2 1,4-1,-9 1,5-1,7 0,-1-2,10-1,-13 0,51-4,17-3,-17 0,-6 0,-20 0,10-4,10-7,16-5,11-8,6-2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3.1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3.3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4.01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4.5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5.8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6.0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6.22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6.94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7.09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7.64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7:46.81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7.8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8.4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8.6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9.3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29.5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30.21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33.4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33.6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33.8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34.0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00.1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0,'16'65,"-1"-8,-9-39,-1-2,5 16,-4-16,4 18,-4-6,-2-6,2 11,-3-11,0 3,0 2,0-3,3 12,-2-11,2 5,-3 0,-1-10,1 17,-2-15,0 6,-1-2,0-1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04.5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87 0,'1'64,"-1"-1,2-3,1-5,7 22,6-8,2-15,-1-11,-4-17,-5-11,4 9,0-2,8 15,-3-4,0-4,-5-7,-54-108,18 40,-8-17,-1-1,5 18,10 14,7 18,26 94,3-26,-1 6,4 1,13 3,0-6,-5-13,-8-18,-25-103,-7 29,0-10,-2 3,-1 19,5 20,11 105,15-9,-4-5,2 0,19 17,-6-29,-9-30,-9-18,-20-64,-11-28,6 26,-2-3,-3-12,-2-7,1 6,-2 1,2 7,-11-23,14 37,10 31,7 79,8-10,-1-3,2 2,9 8,0-18,-7-23,-36-112,5 27,-2-5,0 2,0 14,7 24,11 124,9-22,0 3,2 0,7 3,1-29,-5-26,-7-71,-5-29,-2 24,-1-4,0-12,0-7,-2 5,-3 1,-1 7,-7-25,8 43,5 42,17 95,0-45,2 2,5 28,2-1,0-19,2-6,13 30,-12-32,-10-25,-19-107,-9 1,2 4,-1-3,1 23,0 4,-8-29,7 31,5 24,-14 91,15-37,-2 20,1 5,8 21,1 23,1-45,1-1,4 41,3-41,0-19,-2-17,2 10,-2-5,2 13,-1-6,-1-1,-1-1,0 3,0-4,-1 1,-3 2,2 0,-3 4,1-3,0-1,0 0,1-4,0 5,1-3,3 4,-3-5,0-2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0.6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7.2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873 258,'57'34,"-9"-4,-29-14,-3-4,-5-1,1 0,-1 3,3 2,3 2,1 1,2 3,1 2,-1-2,-2-1,-2-3,-3-1,-3-3,-1 0,0-1,-1 3,-46-25,18 5,-37-22,31 10,3 3,0 2,3 2,1 1,0 1,3 2,-1-1,2 0,-1 1,2 1,0-2,-4-1,0-2,-5-1,2 0,2 1,2 0,6 3,-2-4,1 1,-3-1,2-1,0 2,2 0,-4-3,5 4,-6-3,4 1,0 1,-2 0,3 1,-2-1,-3 1,4 2,-4 0,2 0,1 0,-4-3,2 2,1 0,-3-3,5 5,-3-4,1 2,2-1,-4-1,2 1,-1-1,1 0,2 3,-2-3,3 2,-3-2,0-1,1 1,0 2,-2-2,4 4,-7-2,3 1,-3 0,1-1,0-1,1 2,1 1,0 1,2 0,-8 0,4-2,-5 2,7-1,2 1,51-3,-27 4,37-2,-43 5,-1 1,17 9,-12-5,13 8,-9-7,-2-2,9 3,-5-4,2 2,1 0,-4 0,3 2,-4-2,1 1,2 2,3 0,1 2,3 0,1 1,3-1,1 1,0-1,-1 1,0-1,3 1,2 2,6 3,6 5,6 4,7 0,4 4,5-1,0 3,-2 1,-5 0,-6 0,-3 1,0 2,5 4,3 4,2 3,-2 0,-8-4,-10-5,-13-10,-10-8,-8-6,-50-23,9-3,-53-26,6-11,28 19,-1-3,-5-3,-1-1,2-1,1 2,10 5,3 3,-15-14,28 20,19 11,7 4,-20-14,-8-6,-28-21,-5-6,7 6,18 17,17 18,19 23,16 32,7-3,18 24,8-13,4 0,-2-8,-8-10,-14-14,-13-9,-7-6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16:28:17.8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1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7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2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8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10,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4458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7.xml"/><Relationship Id="rId39" Type="http://schemas.openxmlformats.org/officeDocument/2006/relationships/customXml" Target="../ink/ink30.xml"/><Relationship Id="rId21" Type="http://schemas.openxmlformats.org/officeDocument/2006/relationships/customXml" Target="../ink/ink12.xml"/><Relationship Id="rId34" Type="http://schemas.openxmlformats.org/officeDocument/2006/relationships/customXml" Target="../ink/ink25.xml"/><Relationship Id="rId42" Type="http://schemas.openxmlformats.org/officeDocument/2006/relationships/customXml" Target="../ink/ink33.xml"/><Relationship Id="rId47" Type="http://schemas.openxmlformats.org/officeDocument/2006/relationships/customXml" Target="../ink/ink38.xml"/><Relationship Id="rId50" Type="http://schemas.openxmlformats.org/officeDocument/2006/relationships/customXml" Target="../ink/ink41.xml"/><Relationship Id="rId55" Type="http://schemas.openxmlformats.org/officeDocument/2006/relationships/customXml" Target="../ink/ink46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customXml" Target="../ink/ink20.xml"/><Relationship Id="rId11" Type="http://schemas.openxmlformats.org/officeDocument/2006/relationships/image" Target="../media/image6.png"/><Relationship Id="rId24" Type="http://schemas.openxmlformats.org/officeDocument/2006/relationships/customXml" Target="../ink/ink15.xml"/><Relationship Id="rId32" Type="http://schemas.openxmlformats.org/officeDocument/2006/relationships/customXml" Target="../ink/ink23.xml"/><Relationship Id="rId37" Type="http://schemas.openxmlformats.org/officeDocument/2006/relationships/customXml" Target="../ink/ink28.xml"/><Relationship Id="rId40" Type="http://schemas.openxmlformats.org/officeDocument/2006/relationships/customXml" Target="../ink/ink31.xml"/><Relationship Id="rId45" Type="http://schemas.openxmlformats.org/officeDocument/2006/relationships/customXml" Target="../ink/ink36.xml"/><Relationship Id="rId53" Type="http://schemas.openxmlformats.org/officeDocument/2006/relationships/customXml" Target="../ink/ink44.xml"/><Relationship Id="rId58" Type="http://schemas.openxmlformats.org/officeDocument/2006/relationships/customXml" Target="../ink/ink49.xml"/><Relationship Id="rId5" Type="http://schemas.openxmlformats.org/officeDocument/2006/relationships/customXml" Target="../ink/ink2.xml"/><Relationship Id="rId19" Type="http://schemas.openxmlformats.org/officeDocument/2006/relationships/customXml" Target="../ink/ink10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customXml" Target="../ink/ink21.xml"/><Relationship Id="rId35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customXml" Target="../ink/ink39.xml"/><Relationship Id="rId56" Type="http://schemas.openxmlformats.org/officeDocument/2006/relationships/customXml" Target="../ink/ink47.xml"/><Relationship Id="rId8" Type="http://schemas.openxmlformats.org/officeDocument/2006/relationships/image" Target="../media/image5.png"/><Relationship Id="rId51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customXml" Target="../ink/ink16.xml"/><Relationship Id="rId33" Type="http://schemas.openxmlformats.org/officeDocument/2006/relationships/customXml" Target="../ink/ink24.xml"/><Relationship Id="rId38" Type="http://schemas.openxmlformats.org/officeDocument/2006/relationships/customXml" Target="../ink/ink29.xml"/><Relationship Id="rId46" Type="http://schemas.openxmlformats.org/officeDocument/2006/relationships/customXml" Target="../ink/ink37.xml"/><Relationship Id="rId59" Type="http://schemas.openxmlformats.org/officeDocument/2006/relationships/image" Target="../media/image10.png"/><Relationship Id="rId20" Type="http://schemas.openxmlformats.org/officeDocument/2006/relationships/customXml" Target="../ink/ink11.xml"/><Relationship Id="rId41" Type="http://schemas.openxmlformats.org/officeDocument/2006/relationships/customXml" Target="../ink/ink32.xml"/><Relationship Id="rId54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36" Type="http://schemas.openxmlformats.org/officeDocument/2006/relationships/customXml" Target="../ink/ink27.xml"/><Relationship Id="rId49" Type="http://schemas.openxmlformats.org/officeDocument/2006/relationships/customXml" Target="../ink/ink40.xml"/><Relationship Id="rId57" Type="http://schemas.openxmlformats.org/officeDocument/2006/relationships/customXml" Target="../ink/ink48.xml"/><Relationship Id="rId10" Type="http://schemas.openxmlformats.org/officeDocument/2006/relationships/customXml" Target="../ink/ink5.xml"/><Relationship Id="rId31" Type="http://schemas.openxmlformats.org/officeDocument/2006/relationships/customXml" Target="../ink/ink22.xml"/><Relationship Id="rId44" Type="http://schemas.openxmlformats.org/officeDocument/2006/relationships/customXml" Target="../ink/ink35.xml"/><Relationship Id="rId52" Type="http://schemas.openxmlformats.org/officeDocument/2006/relationships/customXml" Target="../ink/ink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ökyüzü, bulut, mav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ED55A17-4924-C5DF-E70F-9D826197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85" r="3306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1FA052-65D5-B242-9984-8E08D98CA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tr-TR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Impact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Weather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Conditions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Daily Step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Counts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Analyzing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Temperature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Precipitation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153F51-71BE-5A8C-838C-468A12A86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tr-TR" sz="1200" dirty="0">
                <a:solidFill>
                  <a:schemeClr val="bg1"/>
                </a:solidFill>
              </a:rPr>
              <a:t>Halis </a:t>
            </a:r>
            <a:r>
              <a:rPr lang="tr-TR" sz="1200" dirty="0" err="1">
                <a:solidFill>
                  <a:schemeClr val="bg1"/>
                </a:solidFill>
              </a:rPr>
              <a:t>cEM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şAHİN</a:t>
            </a:r>
            <a:r>
              <a:rPr lang="tr-TR" sz="1200" dirty="0">
                <a:solidFill>
                  <a:schemeClr val="bg1"/>
                </a:solidFill>
              </a:rPr>
              <a:t> 31035</a:t>
            </a:r>
          </a:p>
        </p:txBody>
      </p:sp>
    </p:spTree>
    <p:extLst>
      <p:ext uri="{BB962C8B-B14F-4D97-AF65-F5344CB8AC3E}">
        <p14:creationId xmlns:p14="http://schemas.microsoft.com/office/powerpoint/2010/main" val="317299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4C615E-CA88-4AF6-D551-57F7CD4E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036" y="4441370"/>
            <a:ext cx="10282844" cy="1630245"/>
          </a:xfrm>
        </p:spPr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Focuses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seasonal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variations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utilizing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boxplots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violin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plots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show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distribution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across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different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months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D1D0EF3-8971-21C7-6260-698415E5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30" y="0"/>
            <a:ext cx="6382740" cy="4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5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A6EA2E-4C15-E9FE-0E9C-B2FB50C4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62" y="4548248"/>
            <a:ext cx="10247218" cy="1523367"/>
          </a:xfrm>
        </p:spPr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Likely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includes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EDA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Exploratory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Data Analysis)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specifically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targeting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outlier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detection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unusual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patterns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data.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C437BBE-8E0A-D99D-0447-6E84FF14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658" y="161554"/>
            <a:ext cx="6316683" cy="39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7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EE301F-FF21-82F3-8A66-98C9A64A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790" y="4572000"/>
            <a:ext cx="10164090" cy="1499616"/>
          </a:xfrm>
        </p:spPr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Wraps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up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project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synthesizing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findings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actionable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insights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potentially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summarizing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results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dashboard-like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visualization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634176D-7245-1F4C-0C0B-356348AD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34"/>
            <a:ext cx="6096000" cy="387658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971B30F-708B-DA04-D801-A5B60761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5314"/>
            <a:ext cx="6014543" cy="3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F0E848-613A-914F-B5C7-1AD237F1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104405"/>
            <a:ext cx="10567851" cy="496721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conducted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analysis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strongly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supports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hypothesis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 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Impact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Weather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Conditions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on Daily Step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Counts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."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Based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results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/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demonstrates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relationship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Moderate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temperatures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., 15-25°C)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were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associated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highest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activity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levels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as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evidenced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ranges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Precipitation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significant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difference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observed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sunny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versus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rainy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Rainy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consistently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showed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lower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precipitation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Seasonal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Trends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Seasonal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variations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align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hypothesis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showing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warmer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months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summer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lower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colder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months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winter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seasonal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pattern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reinforces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conclusion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weather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conditions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significantly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influence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physical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activity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analysis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through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visualizations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scatter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heatmaps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violin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statistical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tests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correlation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analysis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t-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tests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validates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hypothesis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weather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conditions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including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temperature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precipitation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have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measurable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impact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physical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activity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levels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1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 red heart on a white background&#10;&#10;Description automatically generated">
            <a:extLst>
              <a:ext uri="{FF2B5EF4-FFF2-40B4-BE49-F238E27FC236}">
                <a16:creationId xmlns:a16="http://schemas.microsoft.com/office/drawing/2014/main" id="{0D6D2C14-0161-0E3C-189A-6C90B2B65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49" y="1458685"/>
            <a:ext cx="3112729" cy="3112729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D3C510EE-5D9A-62A9-B5BE-B7AA74A0FAD6}"/>
              </a:ext>
            </a:extLst>
          </p:cNvPr>
          <p:cNvSpPr txBox="1"/>
          <p:nvPr/>
        </p:nvSpPr>
        <p:spPr>
          <a:xfrm>
            <a:off x="2888342" y="383307"/>
            <a:ext cx="619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100" b="1" dirty="0" err="1"/>
              <a:t>Weather</a:t>
            </a:r>
            <a:r>
              <a:rPr lang="tr-TR" sz="2100" b="1" dirty="0"/>
              <a:t> </a:t>
            </a:r>
            <a:r>
              <a:rPr lang="tr-TR" sz="2100" b="1" dirty="0" err="1"/>
              <a:t>App</a:t>
            </a:r>
            <a:r>
              <a:rPr lang="tr-TR" sz="2100" b="1" dirty="0"/>
              <a:t> </a:t>
            </a:r>
            <a:r>
              <a:rPr lang="tr-TR" sz="2100" b="1" dirty="0" err="1"/>
              <a:t>and</a:t>
            </a:r>
            <a:r>
              <a:rPr lang="tr-TR" sz="2100" b="1" dirty="0"/>
              <a:t> Apple </a:t>
            </a:r>
            <a:r>
              <a:rPr lang="tr-TR" sz="2100" b="1" dirty="0" err="1"/>
              <a:t>Health</a:t>
            </a:r>
            <a:r>
              <a:rPr lang="tr-TR" sz="2100" b="1" dirty="0"/>
              <a:t> </a:t>
            </a:r>
            <a:r>
              <a:rPr lang="tr-TR" sz="2100" b="1" dirty="0" err="1"/>
              <a:t>App</a:t>
            </a:r>
            <a:endParaRPr lang="tr-TR" sz="21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4A5DBF4D-3349-E9DD-C39D-A076D49DAA21}"/>
                  </a:ext>
                </a:extLst>
              </p14:cNvPr>
              <p14:cNvContentPartPr/>
              <p14:nvPr/>
            </p14:nvContentPartPr>
            <p14:xfrm>
              <a:off x="11153454" y="1346657"/>
              <a:ext cx="360" cy="36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4A5DBF4D-3349-E9DD-C39D-A076D49DAA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63814" y="116701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1F87FA00-A911-1EB6-995A-0FDD4D2BF378}"/>
                  </a:ext>
                </a:extLst>
              </p14:cNvPr>
              <p14:cNvContentPartPr/>
              <p14:nvPr/>
            </p14:nvContentPartPr>
            <p14:xfrm>
              <a:off x="10772774" y="1625046"/>
              <a:ext cx="360" cy="36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1F87FA00-A911-1EB6-995A-0FDD4D2BF3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83134" y="144540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41CCBABC-B3D1-7013-622B-6C9FA8585534}"/>
                  </a:ext>
                </a:extLst>
              </p14:cNvPr>
              <p14:cNvContentPartPr/>
              <p14:nvPr/>
            </p14:nvContentPartPr>
            <p14:xfrm>
              <a:off x="9367663" y="1594806"/>
              <a:ext cx="817200" cy="61200"/>
            </p14:xfrm>
          </p:contentPart>
        </mc:Choice>
        <mc:Fallback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41CCBABC-B3D1-7013-622B-6C9FA85855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78023" y="1414806"/>
                <a:ext cx="9968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F6A8908E-619B-2ACC-0B85-5DC848FF3D88}"/>
                  </a:ext>
                </a:extLst>
              </p14:cNvPr>
              <p14:cNvContentPartPr/>
              <p14:nvPr/>
            </p14:nvContentPartPr>
            <p14:xfrm>
              <a:off x="9379677" y="1320306"/>
              <a:ext cx="360" cy="360"/>
            </p14:xfrm>
          </p:contentPart>
        </mc:Choice>
        <mc:Fallback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F6A8908E-619B-2ACC-0B85-5DC848FF3D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9677" y="114066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5941A2F9-4FE2-4108-1418-57A6477BEDAC}"/>
                  </a:ext>
                </a:extLst>
              </p14:cNvPr>
              <p14:cNvContentPartPr/>
              <p14:nvPr/>
            </p14:nvContentPartPr>
            <p14:xfrm>
              <a:off x="5294813" y="1415706"/>
              <a:ext cx="44280" cy="251640"/>
            </p14:xfrm>
          </p:contentPart>
        </mc:Choice>
        <mc:Fallback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5941A2F9-4FE2-4108-1418-57A6477BE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5173" y="1235706"/>
                <a:ext cx="22392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Mürekkep 16">
                <a:extLst>
                  <a:ext uri="{FF2B5EF4-FFF2-40B4-BE49-F238E27FC236}">
                    <a16:creationId xmlns:a16="http://schemas.microsoft.com/office/drawing/2014/main" id="{6F2D8D10-B1E7-1138-23D7-30B971D78282}"/>
                  </a:ext>
                </a:extLst>
              </p14:cNvPr>
              <p14:cNvContentPartPr/>
              <p14:nvPr/>
            </p14:nvContentPartPr>
            <p14:xfrm>
              <a:off x="5264933" y="1320306"/>
              <a:ext cx="123480" cy="494640"/>
            </p14:xfrm>
          </p:contentPart>
        </mc:Choice>
        <mc:Fallback>
          <p:pic>
            <p:nvPicPr>
              <p:cNvPr id="17" name="Mürekkep 16">
                <a:extLst>
                  <a:ext uri="{FF2B5EF4-FFF2-40B4-BE49-F238E27FC236}">
                    <a16:creationId xmlns:a16="http://schemas.microsoft.com/office/drawing/2014/main" id="{6F2D8D10-B1E7-1138-23D7-30B971D782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4933" y="1140306"/>
                <a:ext cx="30312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Mürekkep 17">
                <a:extLst>
                  <a:ext uri="{FF2B5EF4-FFF2-40B4-BE49-F238E27FC236}">
                    <a16:creationId xmlns:a16="http://schemas.microsoft.com/office/drawing/2014/main" id="{62FE14AA-0AED-0B0E-921E-848CD50A1137}"/>
                  </a:ext>
                </a:extLst>
              </p14:cNvPr>
              <p14:cNvContentPartPr/>
              <p14:nvPr/>
            </p14:nvContentPartPr>
            <p14:xfrm>
              <a:off x="5628893" y="1506066"/>
              <a:ext cx="360" cy="360"/>
            </p14:xfrm>
          </p:contentPart>
        </mc:Choice>
        <mc:Fallback>
          <p:pic>
            <p:nvPicPr>
              <p:cNvPr id="18" name="Mürekkep 17">
                <a:extLst>
                  <a:ext uri="{FF2B5EF4-FFF2-40B4-BE49-F238E27FC236}">
                    <a16:creationId xmlns:a16="http://schemas.microsoft.com/office/drawing/2014/main" id="{62FE14AA-0AED-0B0E-921E-848CD50A11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74893" y="13980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Mürekkep 18">
                <a:extLst>
                  <a:ext uri="{FF2B5EF4-FFF2-40B4-BE49-F238E27FC236}">
                    <a16:creationId xmlns:a16="http://schemas.microsoft.com/office/drawing/2014/main" id="{F093A151-4A5F-5839-1D10-DE768687E9A6}"/>
                  </a:ext>
                </a:extLst>
              </p14:cNvPr>
              <p14:cNvContentPartPr/>
              <p14:nvPr/>
            </p14:nvContentPartPr>
            <p14:xfrm>
              <a:off x="4873253" y="1440546"/>
              <a:ext cx="591840" cy="308520"/>
            </p14:xfrm>
          </p:contentPart>
        </mc:Choice>
        <mc:Fallback>
          <p:pic>
            <p:nvPicPr>
              <p:cNvPr id="19" name="Mürekkep 18">
                <a:extLst>
                  <a:ext uri="{FF2B5EF4-FFF2-40B4-BE49-F238E27FC236}">
                    <a16:creationId xmlns:a16="http://schemas.microsoft.com/office/drawing/2014/main" id="{F093A151-4A5F-5839-1D10-DE768687E9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9613" y="1332546"/>
                <a:ext cx="6994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Mürekkep 19">
                <a:extLst>
                  <a:ext uri="{FF2B5EF4-FFF2-40B4-BE49-F238E27FC236}">
                    <a16:creationId xmlns:a16="http://schemas.microsoft.com/office/drawing/2014/main" id="{4B429DF7-1DE8-620A-5251-C1442209B608}"/>
                  </a:ext>
                </a:extLst>
              </p14:cNvPr>
              <p14:cNvContentPartPr/>
              <p14:nvPr/>
            </p14:nvContentPartPr>
            <p14:xfrm>
              <a:off x="5235053" y="1721346"/>
              <a:ext cx="360" cy="360"/>
            </p14:xfrm>
          </p:contentPart>
        </mc:Choice>
        <mc:Fallback>
          <p:pic>
            <p:nvPicPr>
              <p:cNvPr id="20" name="Mürekkep 19">
                <a:extLst>
                  <a:ext uri="{FF2B5EF4-FFF2-40B4-BE49-F238E27FC236}">
                    <a16:creationId xmlns:a16="http://schemas.microsoft.com/office/drawing/2014/main" id="{4B429DF7-1DE8-620A-5251-C1442209B6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1413" y="161334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Mürekkep 20">
                <a:extLst>
                  <a:ext uri="{FF2B5EF4-FFF2-40B4-BE49-F238E27FC236}">
                    <a16:creationId xmlns:a16="http://schemas.microsoft.com/office/drawing/2014/main" id="{E054C996-C8B7-9319-03AC-21EFFAD62967}"/>
                  </a:ext>
                </a:extLst>
              </p14:cNvPr>
              <p14:cNvContentPartPr/>
              <p14:nvPr/>
            </p14:nvContentPartPr>
            <p14:xfrm>
              <a:off x="5214173" y="1634946"/>
              <a:ext cx="360" cy="360"/>
            </p14:xfrm>
          </p:contentPart>
        </mc:Choice>
        <mc:Fallback>
          <p:pic>
            <p:nvPicPr>
              <p:cNvPr id="21" name="Mürekkep 20">
                <a:extLst>
                  <a:ext uri="{FF2B5EF4-FFF2-40B4-BE49-F238E27FC236}">
                    <a16:creationId xmlns:a16="http://schemas.microsoft.com/office/drawing/2014/main" id="{E054C996-C8B7-9319-03AC-21EFFAD629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0533" y="152730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Mürekkep 21">
                <a:extLst>
                  <a:ext uri="{FF2B5EF4-FFF2-40B4-BE49-F238E27FC236}">
                    <a16:creationId xmlns:a16="http://schemas.microsoft.com/office/drawing/2014/main" id="{0D436AE6-81DE-F6FD-AA31-C632A7619FC2}"/>
                  </a:ext>
                </a:extLst>
              </p14:cNvPr>
              <p14:cNvContentPartPr/>
              <p14:nvPr/>
            </p14:nvContentPartPr>
            <p14:xfrm>
              <a:off x="5214173" y="1634226"/>
              <a:ext cx="360" cy="360"/>
            </p14:xfrm>
          </p:contentPart>
        </mc:Choice>
        <mc:Fallback>
          <p:pic>
            <p:nvPicPr>
              <p:cNvPr id="22" name="Mürekkep 21">
                <a:extLst>
                  <a:ext uri="{FF2B5EF4-FFF2-40B4-BE49-F238E27FC236}">
                    <a16:creationId xmlns:a16="http://schemas.microsoft.com/office/drawing/2014/main" id="{0D436AE6-81DE-F6FD-AA31-C632A7619F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0533" y="15265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Mürekkep 22">
                <a:extLst>
                  <a:ext uri="{FF2B5EF4-FFF2-40B4-BE49-F238E27FC236}">
                    <a16:creationId xmlns:a16="http://schemas.microsoft.com/office/drawing/2014/main" id="{7F92AC33-0513-04BD-126A-80F289950025}"/>
                  </a:ext>
                </a:extLst>
              </p14:cNvPr>
              <p14:cNvContentPartPr/>
              <p14:nvPr/>
            </p14:nvContentPartPr>
            <p14:xfrm>
              <a:off x="5214173" y="1634226"/>
              <a:ext cx="360" cy="360"/>
            </p14:xfrm>
          </p:contentPart>
        </mc:Choice>
        <mc:Fallback>
          <p:pic>
            <p:nvPicPr>
              <p:cNvPr id="23" name="Mürekkep 22">
                <a:extLst>
                  <a:ext uri="{FF2B5EF4-FFF2-40B4-BE49-F238E27FC236}">
                    <a16:creationId xmlns:a16="http://schemas.microsoft.com/office/drawing/2014/main" id="{7F92AC33-0513-04BD-126A-80F2899500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0533" y="15265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Mürekkep 23">
                <a:extLst>
                  <a:ext uri="{FF2B5EF4-FFF2-40B4-BE49-F238E27FC236}">
                    <a16:creationId xmlns:a16="http://schemas.microsoft.com/office/drawing/2014/main" id="{F0ED65FE-956D-B03B-4A6E-63B7FD9376DD}"/>
                  </a:ext>
                </a:extLst>
              </p14:cNvPr>
              <p14:cNvContentPartPr/>
              <p14:nvPr/>
            </p14:nvContentPartPr>
            <p14:xfrm>
              <a:off x="5214173" y="1634226"/>
              <a:ext cx="360" cy="360"/>
            </p14:xfrm>
          </p:contentPart>
        </mc:Choice>
        <mc:Fallback>
          <p:pic>
            <p:nvPicPr>
              <p:cNvPr id="24" name="Mürekkep 23">
                <a:extLst>
                  <a:ext uri="{FF2B5EF4-FFF2-40B4-BE49-F238E27FC236}">
                    <a16:creationId xmlns:a16="http://schemas.microsoft.com/office/drawing/2014/main" id="{F0ED65FE-956D-B03B-4A6E-63B7FD9376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0533" y="15265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" name="Mürekkep 24">
                <a:extLst>
                  <a:ext uri="{FF2B5EF4-FFF2-40B4-BE49-F238E27FC236}">
                    <a16:creationId xmlns:a16="http://schemas.microsoft.com/office/drawing/2014/main" id="{B6822D99-7873-4659-C793-0B590A7576CF}"/>
                  </a:ext>
                </a:extLst>
              </p14:cNvPr>
              <p14:cNvContentPartPr/>
              <p14:nvPr/>
            </p14:nvContentPartPr>
            <p14:xfrm>
              <a:off x="5214173" y="1634226"/>
              <a:ext cx="360" cy="360"/>
            </p14:xfrm>
          </p:contentPart>
        </mc:Choice>
        <mc:Fallback>
          <p:pic>
            <p:nvPicPr>
              <p:cNvPr id="25" name="Mürekkep 24">
                <a:extLst>
                  <a:ext uri="{FF2B5EF4-FFF2-40B4-BE49-F238E27FC236}">
                    <a16:creationId xmlns:a16="http://schemas.microsoft.com/office/drawing/2014/main" id="{B6822D99-7873-4659-C793-0B590A7576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0533" y="15265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Mürekkep 25">
                <a:extLst>
                  <a:ext uri="{FF2B5EF4-FFF2-40B4-BE49-F238E27FC236}">
                    <a16:creationId xmlns:a16="http://schemas.microsoft.com/office/drawing/2014/main" id="{2A99A0D9-02EA-E3A0-6FE6-24D69CE0E92E}"/>
                  </a:ext>
                </a:extLst>
              </p14:cNvPr>
              <p14:cNvContentPartPr/>
              <p14:nvPr/>
            </p14:nvContentPartPr>
            <p14:xfrm>
              <a:off x="5195093" y="1634226"/>
              <a:ext cx="360" cy="360"/>
            </p14:xfrm>
          </p:contentPart>
        </mc:Choice>
        <mc:Fallback>
          <p:pic>
            <p:nvPicPr>
              <p:cNvPr id="26" name="Mürekkep 25">
                <a:extLst>
                  <a:ext uri="{FF2B5EF4-FFF2-40B4-BE49-F238E27FC236}">
                    <a16:creationId xmlns:a16="http://schemas.microsoft.com/office/drawing/2014/main" id="{2A99A0D9-02EA-E3A0-6FE6-24D69CE0E9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1093" y="15265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Mürekkep 26">
                <a:extLst>
                  <a:ext uri="{FF2B5EF4-FFF2-40B4-BE49-F238E27FC236}">
                    <a16:creationId xmlns:a16="http://schemas.microsoft.com/office/drawing/2014/main" id="{76C6D0C2-9D9B-D546-C750-B65211C52D44}"/>
                  </a:ext>
                </a:extLst>
              </p14:cNvPr>
              <p14:cNvContentPartPr/>
              <p14:nvPr/>
            </p14:nvContentPartPr>
            <p14:xfrm>
              <a:off x="5195093" y="1634226"/>
              <a:ext cx="360" cy="360"/>
            </p14:xfrm>
          </p:contentPart>
        </mc:Choice>
        <mc:Fallback>
          <p:pic>
            <p:nvPicPr>
              <p:cNvPr id="27" name="Mürekkep 26">
                <a:extLst>
                  <a:ext uri="{FF2B5EF4-FFF2-40B4-BE49-F238E27FC236}">
                    <a16:creationId xmlns:a16="http://schemas.microsoft.com/office/drawing/2014/main" id="{76C6D0C2-9D9B-D546-C750-B65211C52D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1093" y="15265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Mürekkep 27">
                <a:extLst>
                  <a:ext uri="{FF2B5EF4-FFF2-40B4-BE49-F238E27FC236}">
                    <a16:creationId xmlns:a16="http://schemas.microsoft.com/office/drawing/2014/main" id="{A60EE9E0-83A1-6DD8-325C-D1D8B3DA92F9}"/>
                  </a:ext>
                </a:extLst>
              </p14:cNvPr>
              <p14:cNvContentPartPr/>
              <p14:nvPr/>
            </p14:nvContentPartPr>
            <p14:xfrm>
              <a:off x="5195093" y="1634226"/>
              <a:ext cx="360" cy="360"/>
            </p14:xfrm>
          </p:contentPart>
        </mc:Choice>
        <mc:Fallback>
          <p:pic>
            <p:nvPicPr>
              <p:cNvPr id="28" name="Mürekkep 27">
                <a:extLst>
                  <a:ext uri="{FF2B5EF4-FFF2-40B4-BE49-F238E27FC236}">
                    <a16:creationId xmlns:a16="http://schemas.microsoft.com/office/drawing/2014/main" id="{A60EE9E0-83A1-6DD8-325C-D1D8B3DA92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1093" y="15265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9" name="Mürekkep 28">
                <a:extLst>
                  <a:ext uri="{FF2B5EF4-FFF2-40B4-BE49-F238E27FC236}">
                    <a16:creationId xmlns:a16="http://schemas.microsoft.com/office/drawing/2014/main" id="{866C2559-147E-5D5E-4805-426DAA917E19}"/>
                  </a:ext>
                </a:extLst>
              </p14:cNvPr>
              <p14:cNvContentPartPr/>
              <p14:nvPr/>
            </p14:nvContentPartPr>
            <p14:xfrm>
              <a:off x="5195093" y="1634226"/>
              <a:ext cx="360" cy="360"/>
            </p14:xfrm>
          </p:contentPart>
        </mc:Choice>
        <mc:Fallback>
          <p:pic>
            <p:nvPicPr>
              <p:cNvPr id="29" name="Mürekkep 28">
                <a:extLst>
                  <a:ext uri="{FF2B5EF4-FFF2-40B4-BE49-F238E27FC236}">
                    <a16:creationId xmlns:a16="http://schemas.microsoft.com/office/drawing/2014/main" id="{866C2559-147E-5D5E-4805-426DAA917E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1093" y="15265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Mürekkep 29">
                <a:extLst>
                  <a:ext uri="{FF2B5EF4-FFF2-40B4-BE49-F238E27FC236}">
                    <a16:creationId xmlns:a16="http://schemas.microsoft.com/office/drawing/2014/main" id="{4B381F93-5848-0743-DDB5-27D8FF2B2DB2}"/>
                  </a:ext>
                </a:extLst>
              </p14:cNvPr>
              <p14:cNvContentPartPr/>
              <p14:nvPr/>
            </p14:nvContentPartPr>
            <p14:xfrm>
              <a:off x="5141093" y="1586706"/>
              <a:ext cx="360" cy="360"/>
            </p14:xfrm>
          </p:contentPart>
        </mc:Choice>
        <mc:Fallback>
          <p:pic>
            <p:nvPicPr>
              <p:cNvPr id="30" name="Mürekkep 29">
                <a:extLst>
                  <a:ext uri="{FF2B5EF4-FFF2-40B4-BE49-F238E27FC236}">
                    <a16:creationId xmlns:a16="http://schemas.microsoft.com/office/drawing/2014/main" id="{4B381F93-5848-0743-DDB5-27D8FF2B2D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7453" y="147870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Mürekkep 30">
                <a:extLst>
                  <a:ext uri="{FF2B5EF4-FFF2-40B4-BE49-F238E27FC236}">
                    <a16:creationId xmlns:a16="http://schemas.microsoft.com/office/drawing/2014/main" id="{D2419B8A-B78B-1A91-4ACC-B983E2631782}"/>
                  </a:ext>
                </a:extLst>
              </p14:cNvPr>
              <p14:cNvContentPartPr/>
              <p14:nvPr/>
            </p14:nvContentPartPr>
            <p14:xfrm>
              <a:off x="5140373" y="1586706"/>
              <a:ext cx="360" cy="360"/>
            </p14:xfrm>
          </p:contentPart>
        </mc:Choice>
        <mc:Fallback>
          <p:pic>
            <p:nvPicPr>
              <p:cNvPr id="31" name="Mürekkep 30">
                <a:extLst>
                  <a:ext uri="{FF2B5EF4-FFF2-40B4-BE49-F238E27FC236}">
                    <a16:creationId xmlns:a16="http://schemas.microsoft.com/office/drawing/2014/main" id="{D2419B8A-B78B-1A91-4ACC-B983E26317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6373" y="147870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Mürekkep 31">
                <a:extLst>
                  <a:ext uri="{FF2B5EF4-FFF2-40B4-BE49-F238E27FC236}">
                    <a16:creationId xmlns:a16="http://schemas.microsoft.com/office/drawing/2014/main" id="{05B03DFE-89EB-FD5D-F3C6-FC8F2BE03953}"/>
                  </a:ext>
                </a:extLst>
              </p14:cNvPr>
              <p14:cNvContentPartPr/>
              <p14:nvPr/>
            </p14:nvContentPartPr>
            <p14:xfrm>
              <a:off x="5140373" y="1586706"/>
              <a:ext cx="360" cy="360"/>
            </p14:xfrm>
          </p:contentPart>
        </mc:Choice>
        <mc:Fallback>
          <p:pic>
            <p:nvPicPr>
              <p:cNvPr id="32" name="Mürekkep 31">
                <a:extLst>
                  <a:ext uri="{FF2B5EF4-FFF2-40B4-BE49-F238E27FC236}">
                    <a16:creationId xmlns:a16="http://schemas.microsoft.com/office/drawing/2014/main" id="{05B03DFE-89EB-FD5D-F3C6-FC8F2BE039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6373" y="147870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Mürekkep 32">
                <a:extLst>
                  <a:ext uri="{FF2B5EF4-FFF2-40B4-BE49-F238E27FC236}">
                    <a16:creationId xmlns:a16="http://schemas.microsoft.com/office/drawing/2014/main" id="{F27EE1D7-4921-6886-4869-DDA1EBEFC863}"/>
                  </a:ext>
                </a:extLst>
              </p14:cNvPr>
              <p14:cNvContentPartPr/>
              <p14:nvPr/>
            </p14:nvContentPartPr>
            <p14:xfrm>
              <a:off x="5140373" y="1586706"/>
              <a:ext cx="360" cy="360"/>
            </p14:xfrm>
          </p:contentPart>
        </mc:Choice>
        <mc:Fallback>
          <p:pic>
            <p:nvPicPr>
              <p:cNvPr id="33" name="Mürekkep 32">
                <a:extLst>
                  <a:ext uri="{FF2B5EF4-FFF2-40B4-BE49-F238E27FC236}">
                    <a16:creationId xmlns:a16="http://schemas.microsoft.com/office/drawing/2014/main" id="{F27EE1D7-4921-6886-4869-DDA1EBEFC8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6373" y="147870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Mürekkep 33">
                <a:extLst>
                  <a:ext uri="{FF2B5EF4-FFF2-40B4-BE49-F238E27FC236}">
                    <a16:creationId xmlns:a16="http://schemas.microsoft.com/office/drawing/2014/main" id="{70D03118-0E7F-C20B-F5E1-9570023AAE65}"/>
                  </a:ext>
                </a:extLst>
              </p14:cNvPr>
              <p14:cNvContentPartPr/>
              <p14:nvPr/>
            </p14:nvContentPartPr>
            <p14:xfrm>
              <a:off x="5123813" y="1558626"/>
              <a:ext cx="360" cy="360"/>
            </p14:xfrm>
          </p:contentPart>
        </mc:Choice>
        <mc:Fallback>
          <p:pic>
            <p:nvPicPr>
              <p:cNvPr id="34" name="Mürekkep 33">
                <a:extLst>
                  <a:ext uri="{FF2B5EF4-FFF2-40B4-BE49-F238E27FC236}">
                    <a16:creationId xmlns:a16="http://schemas.microsoft.com/office/drawing/2014/main" id="{70D03118-0E7F-C20B-F5E1-9570023AAE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70173" y="14509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" name="Mürekkep 34">
                <a:extLst>
                  <a:ext uri="{FF2B5EF4-FFF2-40B4-BE49-F238E27FC236}">
                    <a16:creationId xmlns:a16="http://schemas.microsoft.com/office/drawing/2014/main" id="{A8EBA97D-2B3C-6C33-23FD-2737AA65CADD}"/>
                  </a:ext>
                </a:extLst>
              </p14:cNvPr>
              <p14:cNvContentPartPr/>
              <p14:nvPr/>
            </p14:nvContentPartPr>
            <p14:xfrm>
              <a:off x="5123813" y="1557906"/>
              <a:ext cx="360" cy="360"/>
            </p14:xfrm>
          </p:contentPart>
        </mc:Choice>
        <mc:Fallback>
          <p:pic>
            <p:nvPicPr>
              <p:cNvPr id="35" name="Mürekkep 34">
                <a:extLst>
                  <a:ext uri="{FF2B5EF4-FFF2-40B4-BE49-F238E27FC236}">
                    <a16:creationId xmlns:a16="http://schemas.microsoft.com/office/drawing/2014/main" id="{A8EBA97D-2B3C-6C33-23FD-2737AA65CA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70173" y="14502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6" name="Mürekkep 35">
                <a:extLst>
                  <a:ext uri="{FF2B5EF4-FFF2-40B4-BE49-F238E27FC236}">
                    <a16:creationId xmlns:a16="http://schemas.microsoft.com/office/drawing/2014/main" id="{67F52447-6079-1840-CB2E-E4C2A3DB3244}"/>
                  </a:ext>
                </a:extLst>
              </p14:cNvPr>
              <p14:cNvContentPartPr/>
              <p14:nvPr/>
            </p14:nvContentPartPr>
            <p14:xfrm>
              <a:off x="5123813" y="1557906"/>
              <a:ext cx="360" cy="360"/>
            </p14:xfrm>
          </p:contentPart>
        </mc:Choice>
        <mc:Fallback>
          <p:pic>
            <p:nvPicPr>
              <p:cNvPr id="36" name="Mürekkep 35">
                <a:extLst>
                  <a:ext uri="{FF2B5EF4-FFF2-40B4-BE49-F238E27FC236}">
                    <a16:creationId xmlns:a16="http://schemas.microsoft.com/office/drawing/2014/main" id="{67F52447-6079-1840-CB2E-E4C2A3DB32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70173" y="14502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7" name="Mürekkep 36">
                <a:extLst>
                  <a:ext uri="{FF2B5EF4-FFF2-40B4-BE49-F238E27FC236}">
                    <a16:creationId xmlns:a16="http://schemas.microsoft.com/office/drawing/2014/main" id="{00E0590A-CFCB-386B-FDFC-0C43C576EF7E}"/>
                  </a:ext>
                </a:extLst>
              </p14:cNvPr>
              <p14:cNvContentPartPr/>
              <p14:nvPr/>
            </p14:nvContentPartPr>
            <p14:xfrm>
              <a:off x="5101493" y="1542786"/>
              <a:ext cx="360" cy="360"/>
            </p14:xfrm>
          </p:contentPart>
        </mc:Choice>
        <mc:Fallback>
          <p:pic>
            <p:nvPicPr>
              <p:cNvPr id="37" name="Mürekkep 36">
                <a:extLst>
                  <a:ext uri="{FF2B5EF4-FFF2-40B4-BE49-F238E27FC236}">
                    <a16:creationId xmlns:a16="http://schemas.microsoft.com/office/drawing/2014/main" id="{00E0590A-CFCB-386B-FDFC-0C43C576EF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47853" y="143514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Mürekkep 37">
                <a:extLst>
                  <a:ext uri="{FF2B5EF4-FFF2-40B4-BE49-F238E27FC236}">
                    <a16:creationId xmlns:a16="http://schemas.microsoft.com/office/drawing/2014/main" id="{9B7B72E8-3337-97FC-473C-27D32A9CB4B4}"/>
                  </a:ext>
                </a:extLst>
              </p14:cNvPr>
              <p14:cNvContentPartPr/>
              <p14:nvPr/>
            </p14:nvContentPartPr>
            <p14:xfrm>
              <a:off x="5101493" y="1542786"/>
              <a:ext cx="360" cy="360"/>
            </p14:xfrm>
          </p:contentPart>
        </mc:Choice>
        <mc:Fallback>
          <p:pic>
            <p:nvPicPr>
              <p:cNvPr id="38" name="Mürekkep 37">
                <a:extLst>
                  <a:ext uri="{FF2B5EF4-FFF2-40B4-BE49-F238E27FC236}">
                    <a16:creationId xmlns:a16="http://schemas.microsoft.com/office/drawing/2014/main" id="{9B7B72E8-3337-97FC-473C-27D32A9CB4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47853" y="143514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9" name="Mürekkep 38">
                <a:extLst>
                  <a:ext uri="{FF2B5EF4-FFF2-40B4-BE49-F238E27FC236}">
                    <a16:creationId xmlns:a16="http://schemas.microsoft.com/office/drawing/2014/main" id="{5613116E-ED53-437E-3863-7BDB30B7250D}"/>
                  </a:ext>
                </a:extLst>
              </p14:cNvPr>
              <p14:cNvContentPartPr/>
              <p14:nvPr/>
            </p14:nvContentPartPr>
            <p14:xfrm>
              <a:off x="5101493" y="1542786"/>
              <a:ext cx="360" cy="360"/>
            </p14:xfrm>
          </p:contentPart>
        </mc:Choice>
        <mc:Fallback>
          <p:pic>
            <p:nvPicPr>
              <p:cNvPr id="39" name="Mürekkep 38">
                <a:extLst>
                  <a:ext uri="{FF2B5EF4-FFF2-40B4-BE49-F238E27FC236}">
                    <a16:creationId xmlns:a16="http://schemas.microsoft.com/office/drawing/2014/main" id="{5613116E-ED53-437E-3863-7BDB30B725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47853" y="143514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" name="Mürekkep 39">
                <a:extLst>
                  <a:ext uri="{FF2B5EF4-FFF2-40B4-BE49-F238E27FC236}">
                    <a16:creationId xmlns:a16="http://schemas.microsoft.com/office/drawing/2014/main" id="{1694B97A-8650-72FD-9598-8D056CB3DFF8}"/>
                  </a:ext>
                </a:extLst>
              </p14:cNvPr>
              <p14:cNvContentPartPr/>
              <p14:nvPr/>
            </p14:nvContentPartPr>
            <p14:xfrm>
              <a:off x="5072693" y="1531266"/>
              <a:ext cx="360" cy="360"/>
            </p14:xfrm>
          </p:contentPart>
        </mc:Choice>
        <mc:Fallback>
          <p:pic>
            <p:nvPicPr>
              <p:cNvPr id="40" name="Mürekkep 39">
                <a:extLst>
                  <a:ext uri="{FF2B5EF4-FFF2-40B4-BE49-F238E27FC236}">
                    <a16:creationId xmlns:a16="http://schemas.microsoft.com/office/drawing/2014/main" id="{1694B97A-8650-72FD-9598-8D056CB3DF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8693" y="14236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" name="Mürekkep 40">
                <a:extLst>
                  <a:ext uri="{FF2B5EF4-FFF2-40B4-BE49-F238E27FC236}">
                    <a16:creationId xmlns:a16="http://schemas.microsoft.com/office/drawing/2014/main" id="{92D86C4D-22A1-4F92-15BF-092C738D2A44}"/>
                  </a:ext>
                </a:extLst>
              </p14:cNvPr>
              <p14:cNvContentPartPr/>
              <p14:nvPr/>
            </p14:nvContentPartPr>
            <p14:xfrm>
              <a:off x="5072693" y="1531266"/>
              <a:ext cx="360" cy="360"/>
            </p14:xfrm>
          </p:contentPart>
        </mc:Choice>
        <mc:Fallback>
          <p:pic>
            <p:nvPicPr>
              <p:cNvPr id="41" name="Mürekkep 40">
                <a:extLst>
                  <a:ext uri="{FF2B5EF4-FFF2-40B4-BE49-F238E27FC236}">
                    <a16:creationId xmlns:a16="http://schemas.microsoft.com/office/drawing/2014/main" id="{92D86C4D-22A1-4F92-15BF-092C738D2A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8693" y="14236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Mürekkep 41">
                <a:extLst>
                  <a:ext uri="{FF2B5EF4-FFF2-40B4-BE49-F238E27FC236}">
                    <a16:creationId xmlns:a16="http://schemas.microsoft.com/office/drawing/2014/main" id="{955827A3-3A5D-5532-86A5-12FBC1846BA1}"/>
                  </a:ext>
                </a:extLst>
              </p14:cNvPr>
              <p14:cNvContentPartPr/>
              <p14:nvPr/>
            </p14:nvContentPartPr>
            <p14:xfrm>
              <a:off x="5072693" y="1531266"/>
              <a:ext cx="360" cy="360"/>
            </p14:xfrm>
          </p:contentPart>
        </mc:Choice>
        <mc:Fallback>
          <p:pic>
            <p:nvPicPr>
              <p:cNvPr id="42" name="Mürekkep 41">
                <a:extLst>
                  <a:ext uri="{FF2B5EF4-FFF2-40B4-BE49-F238E27FC236}">
                    <a16:creationId xmlns:a16="http://schemas.microsoft.com/office/drawing/2014/main" id="{955827A3-3A5D-5532-86A5-12FBC1846B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8693" y="14236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3" name="Mürekkep 42">
                <a:extLst>
                  <a:ext uri="{FF2B5EF4-FFF2-40B4-BE49-F238E27FC236}">
                    <a16:creationId xmlns:a16="http://schemas.microsoft.com/office/drawing/2014/main" id="{F506BE48-8768-5631-7E1B-FECD117F1661}"/>
                  </a:ext>
                </a:extLst>
              </p14:cNvPr>
              <p14:cNvContentPartPr/>
              <p14:nvPr/>
            </p14:nvContentPartPr>
            <p14:xfrm>
              <a:off x="5062253" y="1520826"/>
              <a:ext cx="360" cy="360"/>
            </p14:xfrm>
          </p:contentPart>
        </mc:Choice>
        <mc:Fallback>
          <p:pic>
            <p:nvPicPr>
              <p:cNvPr id="43" name="Mürekkep 42">
                <a:extLst>
                  <a:ext uri="{FF2B5EF4-FFF2-40B4-BE49-F238E27FC236}">
                    <a16:creationId xmlns:a16="http://schemas.microsoft.com/office/drawing/2014/main" id="{F506BE48-8768-5631-7E1B-FECD117F16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8253" y="14128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Mürekkep 43">
                <a:extLst>
                  <a:ext uri="{FF2B5EF4-FFF2-40B4-BE49-F238E27FC236}">
                    <a16:creationId xmlns:a16="http://schemas.microsoft.com/office/drawing/2014/main" id="{3DC467F5-C6AE-9810-AEC1-58495795C0E4}"/>
                  </a:ext>
                </a:extLst>
              </p14:cNvPr>
              <p14:cNvContentPartPr/>
              <p14:nvPr/>
            </p14:nvContentPartPr>
            <p14:xfrm>
              <a:off x="5062253" y="1520826"/>
              <a:ext cx="360" cy="360"/>
            </p14:xfrm>
          </p:contentPart>
        </mc:Choice>
        <mc:Fallback>
          <p:pic>
            <p:nvPicPr>
              <p:cNvPr id="44" name="Mürekkep 43">
                <a:extLst>
                  <a:ext uri="{FF2B5EF4-FFF2-40B4-BE49-F238E27FC236}">
                    <a16:creationId xmlns:a16="http://schemas.microsoft.com/office/drawing/2014/main" id="{3DC467F5-C6AE-9810-AEC1-58495795C0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08253" y="14128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5" name="Mürekkep 44">
                <a:extLst>
                  <a:ext uri="{FF2B5EF4-FFF2-40B4-BE49-F238E27FC236}">
                    <a16:creationId xmlns:a16="http://schemas.microsoft.com/office/drawing/2014/main" id="{72B87E22-DFDB-D862-AE6F-E75FE3E17E6E}"/>
                  </a:ext>
                </a:extLst>
              </p14:cNvPr>
              <p14:cNvContentPartPr/>
              <p14:nvPr/>
            </p14:nvContentPartPr>
            <p14:xfrm>
              <a:off x="5034533" y="1504626"/>
              <a:ext cx="360" cy="360"/>
            </p14:xfrm>
          </p:contentPart>
        </mc:Choice>
        <mc:Fallback>
          <p:pic>
            <p:nvPicPr>
              <p:cNvPr id="45" name="Mürekkep 44">
                <a:extLst>
                  <a:ext uri="{FF2B5EF4-FFF2-40B4-BE49-F238E27FC236}">
                    <a16:creationId xmlns:a16="http://schemas.microsoft.com/office/drawing/2014/main" id="{72B87E22-DFDB-D862-AE6F-E75FE3E17E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0533" y="13966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Mürekkep 45">
                <a:extLst>
                  <a:ext uri="{FF2B5EF4-FFF2-40B4-BE49-F238E27FC236}">
                    <a16:creationId xmlns:a16="http://schemas.microsoft.com/office/drawing/2014/main" id="{377A2304-3123-062E-8251-52E24E10F6B5}"/>
                  </a:ext>
                </a:extLst>
              </p14:cNvPr>
              <p14:cNvContentPartPr/>
              <p14:nvPr/>
            </p14:nvContentPartPr>
            <p14:xfrm>
              <a:off x="5034533" y="1504626"/>
              <a:ext cx="360" cy="360"/>
            </p14:xfrm>
          </p:contentPart>
        </mc:Choice>
        <mc:Fallback>
          <p:pic>
            <p:nvPicPr>
              <p:cNvPr id="46" name="Mürekkep 45">
                <a:extLst>
                  <a:ext uri="{FF2B5EF4-FFF2-40B4-BE49-F238E27FC236}">
                    <a16:creationId xmlns:a16="http://schemas.microsoft.com/office/drawing/2014/main" id="{377A2304-3123-062E-8251-52E24E10F6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0533" y="13966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7" name="Mürekkep 46">
                <a:extLst>
                  <a:ext uri="{FF2B5EF4-FFF2-40B4-BE49-F238E27FC236}">
                    <a16:creationId xmlns:a16="http://schemas.microsoft.com/office/drawing/2014/main" id="{89DF180C-83CE-2EF4-861B-459A49BBF594}"/>
                  </a:ext>
                </a:extLst>
              </p14:cNvPr>
              <p14:cNvContentPartPr/>
              <p14:nvPr/>
            </p14:nvContentPartPr>
            <p14:xfrm>
              <a:off x="5034533" y="1504626"/>
              <a:ext cx="360" cy="360"/>
            </p14:xfrm>
          </p:contentPart>
        </mc:Choice>
        <mc:Fallback>
          <p:pic>
            <p:nvPicPr>
              <p:cNvPr id="47" name="Mürekkep 46">
                <a:extLst>
                  <a:ext uri="{FF2B5EF4-FFF2-40B4-BE49-F238E27FC236}">
                    <a16:creationId xmlns:a16="http://schemas.microsoft.com/office/drawing/2014/main" id="{89DF180C-83CE-2EF4-861B-459A49BBF5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0533" y="13966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" name="Mürekkep 47">
                <a:extLst>
                  <a:ext uri="{FF2B5EF4-FFF2-40B4-BE49-F238E27FC236}">
                    <a16:creationId xmlns:a16="http://schemas.microsoft.com/office/drawing/2014/main" id="{D3160505-613F-8385-E0FC-80C02B8A78B2}"/>
                  </a:ext>
                </a:extLst>
              </p14:cNvPr>
              <p14:cNvContentPartPr/>
              <p14:nvPr/>
            </p14:nvContentPartPr>
            <p14:xfrm>
              <a:off x="5005013" y="1492386"/>
              <a:ext cx="360" cy="360"/>
            </p14:xfrm>
          </p:contentPart>
        </mc:Choice>
        <mc:Fallback>
          <p:pic>
            <p:nvPicPr>
              <p:cNvPr id="48" name="Mürekkep 47">
                <a:extLst>
                  <a:ext uri="{FF2B5EF4-FFF2-40B4-BE49-F238E27FC236}">
                    <a16:creationId xmlns:a16="http://schemas.microsoft.com/office/drawing/2014/main" id="{D3160505-613F-8385-E0FC-80C02B8A78B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1373" y="138474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9" name="Mürekkep 48">
                <a:extLst>
                  <a:ext uri="{FF2B5EF4-FFF2-40B4-BE49-F238E27FC236}">
                    <a16:creationId xmlns:a16="http://schemas.microsoft.com/office/drawing/2014/main" id="{3740170F-1775-B4AD-1094-37C1269DF186}"/>
                  </a:ext>
                </a:extLst>
              </p14:cNvPr>
              <p14:cNvContentPartPr/>
              <p14:nvPr/>
            </p14:nvContentPartPr>
            <p14:xfrm>
              <a:off x="5004293" y="1492386"/>
              <a:ext cx="360" cy="360"/>
            </p14:xfrm>
          </p:contentPart>
        </mc:Choice>
        <mc:Fallback>
          <p:pic>
            <p:nvPicPr>
              <p:cNvPr id="49" name="Mürekkep 48">
                <a:extLst>
                  <a:ext uri="{FF2B5EF4-FFF2-40B4-BE49-F238E27FC236}">
                    <a16:creationId xmlns:a16="http://schemas.microsoft.com/office/drawing/2014/main" id="{3740170F-1775-B4AD-1094-37C1269DF1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0653" y="138474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0" name="Mürekkep 49">
                <a:extLst>
                  <a:ext uri="{FF2B5EF4-FFF2-40B4-BE49-F238E27FC236}">
                    <a16:creationId xmlns:a16="http://schemas.microsoft.com/office/drawing/2014/main" id="{4B5E9E25-E2B1-1C28-998A-6501490B4D49}"/>
                  </a:ext>
                </a:extLst>
              </p14:cNvPr>
              <p14:cNvContentPartPr/>
              <p14:nvPr/>
            </p14:nvContentPartPr>
            <p14:xfrm>
              <a:off x="4960013" y="1482666"/>
              <a:ext cx="360" cy="360"/>
            </p14:xfrm>
          </p:contentPart>
        </mc:Choice>
        <mc:Fallback>
          <p:pic>
            <p:nvPicPr>
              <p:cNvPr id="50" name="Mürekkep 49">
                <a:extLst>
                  <a:ext uri="{FF2B5EF4-FFF2-40B4-BE49-F238E27FC236}">
                    <a16:creationId xmlns:a16="http://schemas.microsoft.com/office/drawing/2014/main" id="{4B5E9E25-E2B1-1C28-998A-6501490B4D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6013" y="1374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1" name="Mürekkep 50">
                <a:extLst>
                  <a:ext uri="{FF2B5EF4-FFF2-40B4-BE49-F238E27FC236}">
                    <a16:creationId xmlns:a16="http://schemas.microsoft.com/office/drawing/2014/main" id="{6BDAE608-435C-7B92-19F4-EA7D944C1A4D}"/>
                  </a:ext>
                </a:extLst>
              </p14:cNvPr>
              <p14:cNvContentPartPr/>
              <p14:nvPr/>
            </p14:nvContentPartPr>
            <p14:xfrm>
              <a:off x="4960013" y="1482666"/>
              <a:ext cx="360" cy="360"/>
            </p14:xfrm>
          </p:contentPart>
        </mc:Choice>
        <mc:Fallback>
          <p:pic>
            <p:nvPicPr>
              <p:cNvPr id="51" name="Mürekkep 50">
                <a:extLst>
                  <a:ext uri="{FF2B5EF4-FFF2-40B4-BE49-F238E27FC236}">
                    <a16:creationId xmlns:a16="http://schemas.microsoft.com/office/drawing/2014/main" id="{6BDAE608-435C-7B92-19F4-EA7D944C1A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6013" y="13746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2" name="Mürekkep 51">
                <a:extLst>
                  <a:ext uri="{FF2B5EF4-FFF2-40B4-BE49-F238E27FC236}">
                    <a16:creationId xmlns:a16="http://schemas.microsoft.com/office/drawing/2014/main" id="{6179856D-3B1E-3548-D495-8809EAC56F02}"/>
                  </a:ext>
                </a:extLst>
              </p14:cNvPr>
              <p14:cNvContentPartPr/>
              <p14:nvPr/>
            </p14:nvContentPartPr>
            <p14:xfrm>
              <a:off x="4925093" y="1462866"/>
              <a:ext cx="360" cy="360"/>
            </p14:xfrm>
          </p:contentPart>
        </mc:Choice>
        <mc:Fallback>
          <p:pic>
            <p:nvPicPr>
              <p:cNvPr id="52" name="Mürekkep 51">
                <a:extLst>
                  <a:ext uri="{FF2B5EF4-FFF2-40B4-BE49-F238E27FC236}">
                    <a16:creationId xmlns:a16="http://schemas.microsoft.com/office/drawing/2014/main" id="{6179856D-3B1E-3548-D495-8809EAC56F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453" y="13552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3" name="Mürekkep 52">
                <a:extLst>
                  <a:ext uri="{FF2B5EF4-FFF2-40B4-BE49-F238E27FC236}">
                    <a16:creationId xmlns:a16="http://schemas.microsoft.com/office/drawing/2014/main" id="{7333D8F3-9058-7E78-6575-B05DA0A340D0}"/>
                  </a:ext>
                </a:extLst>
              </p14:cNvPr>
              <p14:cNvContentPartPr/>
              <p14:nvPr/>
            </p14:nvContentPartPr>
            <p14:xfrm>
              <a:off x="4925093" y="1462866"/>
              <a:ext cx="360" cy="360"/>
            </p14:xfrm>
          </p:contentPart>
        </mc:Choice>
        <mc:Fallback>
          <p:pic>
            <p:nvPicPr>
              <p:cNvPr id="53" name="Mürekkep 52">
                <a:extLst>
                  <a:ext uri="{FF2B5EF4-FFF2-40B4-BE49-F238E27FC236}">
                    <a16:creationId xmlns:a16="http://schemas.microsoft.com/office/drawing/2014/main" id="{7333D8F3-9058-7E78-6575-B05DA0A340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71453" y="13552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4" name="Mürekkep 53">
                <a:extLst>
                  <a:ext uri="{FF2B5EF4-FFF2-40B4-BE49-F238E27FC236}">
                    <a16:creationId xmlns:a16="http://schemas.microsoft.com/office/drawing/2014/main" id="{2928DDBB-F80C-B77B-520C-96ECC4AE31ED}"/>
                  </a:ext>
                </a:extLst>
              </p14:cNvPr>
              <p14:cNvContentPartPr/>
              <p14:nvPr/>
            </p14:nvContentPartPr>
            <p14:xfrm>
              <a:off x="4878653" y="1450626"/>
              <a:ext cx="360" cy="360"/>
            </p14:xfrm>
          </p:contentPart>
        </mc:Choice>
        <mc:Fallback>
          <p:pic>
            <p:nvPicPr>
              <p:cNvPr id="54" name="Mürekkep 53">
                <a:extLst>
                  <a:ext uri="{FF2B5EF4-FFF2-40B4-BE49-F238E27FC236}">
                    <a16:creationId xmlns:a16="http://schemas.microsoft.com/office/drawing/2014/main" id="{2928DDBB-F80C-B77B-520C-96ECC4AE31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4653" y="13429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5" name="Mürekkep 54">
                <a:extLst>
                  <a:ext uri="{FF2B5EF4-FFF2-40B4-BE49-F238E27FC236}">
                    <a16:creationId xmlns:a16="http://schemas.microsoft.com/office/drawing/2014/main" id="{86277625-D48E-7750-D833-10D6AC12F81E}"/>
                  </a:ext>
                </a:extLst>
              </p14:cNvPr>
              <p14:cNvContentPartPr/>
              <p14:nvPr/>
            </p14:nvContentPartPr>
            <p14:xfrm>
              <a:off x="4878653" y="1450626"/>
              <a:ext cx="360" cy="360"/>
            </p14:xfrm>
          </p:contentPart>
        </mc:Choice>
        <mc:Fallback>
          <p:pic>
            <p:nvPicPr>
              <p:cNvPr id="55" name="Mürekkep 54">
                <a:extLst>
                  <a:ext uri="{FF2B5EF4-FFF2-40B4-BE49-F238E27FC236}">
                    <a16:creationId xmlns:a16="http://schemas.microsoft.com/office/drawing/2014/main" id="{86277625-D48E-7750-D833-10D6AC12F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4653" y="134298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Mürekkep 55">
                <a:extLst>
                  <a:ext uri="{FF2B5EF4-FFF2-40B4-BE49-F238E27FC236}">
                    <a16:creationId xmlns:a16="http://schemas.microsoft.com/office/drawing/2014/main" id="{27BD2495-FD2F-78E6-AC69-F932C5E85891}"/>
                  </a:ext>
                </a:extLst>
              </p14:cNvPr>
              <p14:cNvContentPartPr/>
              <p14:nvPr/>
            </p14:nvContentPartPr>
            <p14:xfrm>
              <a:off x="4866773" y="1443426"/>
              <a:ext cx="360" cy="360"/>
            </p14:xfrm>
          </p:contentPart>
        </mc:Choice>
        <mc:Fallback>
          <p:pic>
            <p:nvPicPr>
              <p:cNvPr id="56" name="Mürekkep 55">
                <a:extLst>
                  <a:ext uri="{FF2B5EF4-FFF2-40B4-BE49-F238E27FC236}">
                    <a16:creationId xmlns:a16="http://schemas.microsoft.com/office/drawing/2014/main" id="{27BD2495-FD2F-78E6-AC69-F932C5E858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13133" y="133542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7" name="Mürekkep 56">
                <a:extLst>
                  <a:ext uri="{FF2B5EF4-FFF2-40B4-BE49-F238E27FC236}">
                    <a16:creationId xmlns:a16="http://schemas.microsoft.com/office/drawing/2014/main" id="{579924D8-715C-A0DD-CB2B-0893F6C62C4F}"/>
                  </a:ext>
                </a:extLst>
              </p14:cNvPr>
              <p14:cNvContentPartPr/>
              <p14:nvPr/>
            </p14:nvContentPartPr>
            <p14:xfrm>
              <a:off x="4858853" y="1444506"/>
              <a:ext cx="360" cy="360"/>
            </p14:xfrm>
          </p:contentPart>
        </mc:Choice>
        <mc:Fallback>
          <p:pic>
            <p:nvPicPr>
              <p:cNvPr id="57" name="Mürekkep 56">
                <a:extLst>
                  <a:ext uri="{FF2B5EF4-FFF2-40B4-BE49-F238E27FC236}">
                    <a16:creationId xmlns:a16="http://schemas.microsoft.com/office/drawing/2014/main" id="{579924D8-715C-A0DD-CB2B-0893F6C62C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5213" y="13368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8" name="Mürekkep 57">
                <a:extLst>
                  <a:ext uri="{FF2B5EF4-FFF2-40B4-BE49-F238E27FC236}">
                    <a16:creationId xmlns:a16="http://schemas.microsoft.com/office/drawing/2014/main" id="{81A003EE-C04A-2767-2905-3E6FF4680F21}"/>
                  </a:ext>
                </a:extLst>
              </p14:cNvPr>
              <p14:cNvContentPartPr/>
              <p14:nvPr/>
            </p14:nvContentPartPr>
            <p14:xfrm>
              <a:off x="4858853" y="1444506"/>
              <a:ext cx="360" cy="360"/>
            </p14:xfrm>
          </p:contentPart>
        </mc:Choice>
        <mc:Fallback>
          <p:pic>
            <p:nvPicPr>
              <p:cNvPr id="58" name="Mürekkep 57">
                <a:extLst>
                  <a:ext uri="{FF2B5EF4-FFF2-40B4-BE49-F238E27FC236}">
                    <a16:creationId xmlns:a16="http://schemas.microsoft.com/office/drawing/2014/main" id="{81A003EE-C04A-2767-2905-3E6FF4680F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5213" y="13368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9" name="Mürekkep 58">
                <a:extLst>
                  <a:ext uri="{FF2B5EF4-FFF2-40B4-BE49-F238E27FC236}">
                    <a16:creationId xmlns:a16="http://schemas.microsoft.com/office/drawing/2014/main" id="{AA3F1334-D367-72BF-287D-58EF8B46FA33}"/>
                  </a:ext>
                </a:extLst>
              </p14:cNvPr>
              <p14:cNvContentPartPr/>
              <p14:nvPr/>
            </p14:nvContentPartPr>
            <p14:xfrm>
              <a:off x="4858853" y="1444506"/>
              <a:ext cx="360" cy="360"/>
            </p14:xfrm>
          </p:contentPart>
        </mc:Choice>
        <mc:Fallback>
          <p:pic>
            <p:nvPicPr>
              <p:cNvPr id="59" name="Mürekkep 58">
                <a:extLst>
                  <a:ext uri="{FF2B5EF4-FFF2-40B4-BE49-F238E27FC236}">
                    <a16:creationId xmlns:a16="http://schemas.microsoft.com/office/drawing/2014/main" id="{AA3F1334-D367-72BF-287D-58EF8B46FA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5213" y="13368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0" name="Mürekkep 59">
                <a:extLst>
                  <a:ext uri="{FF2B5EF4-FFF2-40B4-BE49-F238E27FC236}">
                    <a16:creationId xmlns:a16="http://schemas.microsoft.com/office/drawing/2014/main" id="{C77ED0C5-F22B-AB3E-3EC7-7CC829CC7BF7}"/>
                  </a:ext>
                </a:extLst>
              </p14:cNvPr>
              <p14:cNvContentPartPr/>
              <p14:nvPr/>
            </p14:nvContentPartPr>
            <p14:xfrm>
              <a:off x="4858853" y="1444506"/>
              <a:ext cx="360" cy="360"/>
            </p14:xfrm>
          </p:contentPart>
        </mc:Choice>
        <mc:Fallback>
          <p:pic>
            <p:nvPicPr>
              <p:cNvPr id="60" name="Mürekkep 59">
                <a:extLst>
                  <a:ext uri="{FF2B5EF4-FFF2-40B4-BE49-F238E27FC236}">
                    <a16:creationId xmlns:a16="http://schemas.microsoft.com/office/drawing/2014/main" id="{C77ED0C5-F22B-AB3E-3EC7-7CC829CC7B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5213" y="1336866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36" name="Resim 1035">
            <a:extLst>
              <a:ext uri="{FF2B5EF4-FFF2-40B4-BE49-F238E27FC236}">
                <a16:creationId xmlns:a16="http://schemas.microsoft.com/office/drawing/2014/main" id="{11C54684-BE2F-C3F9-95C4-75FCC760B229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2694717" y="1567626"/>
            <a:ext cx="2934560" cy="29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D1C47F-C1CC-442E-0816-1C9644CC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Hypothesıs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43FC2F-2BD5-32A4-F31F-EB615E2E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Impact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Weather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Conditions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Daily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582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938AE25-7F02-780D-B3F8-A7014A4F6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63" y="147946"/>
            <a:ext cx="5130800" cy="4305300"/>
          </a:xfrm>
          <a:prstGeom prst="rect">
            <a:avLst/>
          </a:prstGeom>
        </p:spPr>
      </p:pic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FD156532-1A44-4E28-331C-95F15157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158" y="4156364"/>
            <a:ext cx="10389722" cy="1915252"/>
          </a:xfrm>
        </p:spPr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Likely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covers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introductory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analysis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visualization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data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relation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weather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focusing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specific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variable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like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temperature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78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A3704C-8583-B059-6BE8-E730D37C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912" y="4429496"/>
            <a:ext cx="10270968" cy="1642120"/>
          </a:xfrm>
        </p:spPr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Possibly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extends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first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notebook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exploring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correlations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second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variable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precipitation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include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scatter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plots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charts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FB01088-BBD4-2427-CAC9-33D4B630B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276596"/>
            <a:ext cx="5384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5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49287A-126A-CFE0-6D4E-3D55243F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787" y="4156364"/>
            <a:ext cx="10259093" cy="1915252"/>
          </a:xfrm>
        </p:spPr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Likely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dives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deeper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multivariate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analysis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perhaps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introducing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seasonal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trends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their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impact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85BE8F0-6620-305F-2588-7BBE79A1D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3464"/>
            <a:ext cx="5384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6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173B4E-E883-0B6B-704B-8254CA67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036" y="4441370"/>
            <a:ext cx="10282844" cy="1630245"/>
          </a:xfrm>
        </p:spPr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Focused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statistical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hypothesis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testing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potentially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comparing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sunny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versus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rainy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days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identify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significant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differences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5E28762-7A47-150D-9959-7529685CA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0"/>
            <a:ext cx="5219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5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C3600C-0F61-C6E0-DE22-7DE6517C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62" y="4310742"/>
            <a:ext cx="10247218" cy="1760873"/>
          </a:xfrm>
        </p:spPr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Explores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advanced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visualizations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as 3D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scatter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plots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heatmaps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likely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showcasing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combined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influence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multiple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weather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parameters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724B237-BA1B-F2BE-200F-B70EFFE2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53440"/>
            <a:ext cx="5295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2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1EA191-C61A-FB40-7165-8508C0565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790" y="4322618"/>
            <a:ext cx="10164090" cy="1748998"/>
          </a:xfrm>
        </p:spPr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introduce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predictive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models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regression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analysis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estimate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step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counts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based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weather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conditions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B03BE85-C0B3-0FA7-881B-EA736A73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163038"/>
            <a:ext cx="4622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786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416</Words>
  <Application>Microsoft Macintosh PowerPoint</Application>
  <PresentationFormat>Geniş ekran</PresentationFormat>
  <Paragraphs>20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-webkit-standard</vt:lpstr>
      <vt:lpstr>Arial</vt:lpstr>
      <vt:lpstr>Avenir Next LT Pro</vt:lpstr>
      <vt:lpstr>GradientRiseVTI</vt:lpstr>
      <vt:lpstr>The Impact of Weather Conditions on Daily Step Counts: Analyzing Temperature and Precipitation</vt:lpstr>
      <vt:lpstr>PowerPoint Sunusu</vt:lpstr>
      <vt:lpstr>Hypothesıs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Halis Cem Şahin</dc:creator>
  <cp:lastModifiedBy>Halis Cem Şahin</cp:lastModifiedBy>
  <cp:revision>1</cp:revision>
  <dcterms:created xsi:type="dcterms:W3CDTF">2025-01-10T12:56:28Z</dcterms:created>
  <dcterms:modified xsi:type="dcterms:W3CDTF">2025-01-10T16:55:22Z</dcterms:modified>
</cp:coreProperties>
</file>