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/>
  <p:cmAuthor id="13" name="Jeff San Miguel" initials="JSM" lastIdx="1" clrIdx="12"/>
  <p:cmAuthor id="3" name="cem" initials="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E1C"/>
    <a:srgbClr val="0E1628"/>
    <a:srgbClr val="000000"/>
    <a:srgbClr val="135295"/>
    <a:srgbClr val="032F46"/>
    <a:srgbClr val="06252F"/>
    <a:srgbClr val="0B3F4E"/>
    <a:srgbClr val="0A2F3B"/>
    <a:srgbClr val="155E74"/>
    <a:srgbClr val="0D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4153" autoAdjust="0"/>
  </p:normalViewPr>
  <p:slideViewPr>
    <p:cSldViewPr snapToGrid="0" snapToObjects="1" showGuides="1">
      <p:cViewPr varScale="1">
        <p:scale>
          <a:sx n="170" d="100"/>
          <a:sy n="170" d="100"/>
        </p:scale>
        <p:origin x="1044" y="144"/>
      </p:cViewPr>
      <p:guideLst>
        <p:guide orient="horz" pos="142"/>
        <p:guide pos="1"/>
        <p:guide pos="5734"/>
        <p:guide orient="horz" pos="5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>
        <p:guide orient="horz" pos="2879"/>
        <p:guide pos="2163"/>
        <p:guide pos="124"/>
        <p:guide pos="4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>
                <a:latin typeface="Lato" panose="020F0502020204030203" charset="0"/>
                <a:ea typeface="Lato" panose="020F0502020204030203" charset="0"/>
                <a:cs typeface="Lato" panose="020F0502020204030203" charset="0"/>
              </a:rPr>
            </a:fld>
            <a:endParaRPr lang="en-US" dirty="0"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>
                <a:latin typeface="Lato" panose="020F0502020204030203" charset="0"/>
                <a:ea typeface="Lato" panose="020F0502020204030203" charset="0"/>
                <a:cs typeface="Lato" panose="020F0502020204030203" charset="0"/>
              </a:rPr>
            </a:fld>
            <a:endParaRPr lang="en-US" dirty="0"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Lato" panose="020F0502020204030203" charset="0"/>
        <a:ea typeface="Lato" panose="020F0502020204030203" charset="0"/>
        <a:cs typeface="Lato" panose="020F0502020204030203" charset="0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Lato" panose="020F0502020204030203" charset="0"/>
        <a:ea typeface="Lato" panose="020F0502020204030203" charset="0"/>
        <a:cs typeface="Lato" panose="020F0502020204030203" charset="0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Lato" panose="020F0502020204030203" charset="0"/>
        <a:ea typeface="Lato" panose="020F0502020204030203" charset="0"/>
        <a:cs typeface="Lato" panose="020F0502020204030203" charset="0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Lato" panose="020F0502020204030203" charset="0"/>
        <a:ea typeface="Lato" panose="020F0502020204030203" charset="0"/>
        <a:cs typeface="Lato" panose="020F0502020204030203" charset="0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Lato" panose="020F0502020204030203" charset="0"/>
        <a:ea typeface="Lato" panose="020F0502020204030203" charset="0"/>
        <a:cs typeface="Lato" panose="020F050202020403020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0"/>
            <a:ext cx="9153144" cy="5157216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-1" y="0"/>
            <a:ext cx="9152831" cy="5157216"/>
          </a:xfrm>
          <a:prstGeom prst="rect">
            <a:avLst/>
          </a:prstGeom>
          <a:gradFill flip="none" rotWithShape="1">
            <a:gsLst>
              <a:gs pos="0">
                <a:srgbClr val="271E1C"/>
              </a:gs>
              <a:gs pos="30000">
                <a:schemeClr val="accent1">
                  <a:lumMod val="50000"/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8749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3683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bg1"/>
                </a:solidFill>
                <a:latin typeface="Lato" panose="020F0502020204030203" charset="0"/>
                <a:cs typeface="Lato" panose="020F0502020204030203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20" y="2296160"/>
            <a:ext cx="7653655" cy="39370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Lato" panose="020F0502020204030203" charset="0"/>
                <a:cs typeface="Lato" panose="020F0502020204030203" charset="0"/>
              </a:defRPr>
            </a:lvl1pPr>
          </a:lstStyle>
          <a:p>
            <a:r>
              <a:rPr lang="en-US" dirty="0"/>
              <a:t>Hitachi Title Slide Placeholder 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  <a:latin typeface="Lato" panose="020F0502020204030203" charset="0"/>
                <a:cs typeface="Lato" panose="020F0502020204030203" charset="0"/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  <a:latin typeface="Lato" panose="020F0502020204030203" charset="0"/>
                <a:cs typeface="Lato" panose="020F0502020204030203" charset="0"/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rPr>
            </a:fld>
            <a:endParaRPr lang="en-US" sz="800" dirty="0" smtClean="0">
              <a:solidFill>
                <a:prstClr val="white">
                  <a:alpha val="50000"/>
                </a:prstClr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rPr>
              <a:t>CONFIDENTIAL – For use by Hitachi Vantara Corporation employees and other audiences under NDA only.</a:t>
            </a:r>
            <a:endParaRPr lang="en-US" sz="800" b="1" kern="1200" dirty="0">
              <a:solidFill>
                <a:schemeClr val="accent2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rPr>
              <a:t>© Hitachi Vantara Corporation 2019. All Rights Reserved.</a:t>
            </a:r>
            <a:endParaRPr lang="en-US" sz="800" kern="1200" dirty="0">
              <a:solidFill>
                <a:schemeClr val="tx1">
                  <a:lumMod val="40000"/>
                  <a:lumOff val="60000"/>
                </a:schemeClr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 rotWithShape="1">
          <a:blip r:embed="rId2" cstate="print">
            <a:alphaModFix amt="9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flipH="1">
            <a:off x="-2" y="-7471"/>
            <a:ext cx="9143999" cy="514350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  <a:ea typeface="Lato" panose="020F0502020204030203" charset="0"/>
                <a:cs typeface="Lato" panose="020F0502020204030203" charset="0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  <a:ea typeface="Lato" panose="020F0502020204030203" charset="0"/>
                <a:cs typeface="Lato" panose="020F0502020204030203" charset="0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Lato" panose="020F0502020204030203" charset="0"/>
                <a:cs typeface="Lato" panose="020F0502020204030203" charset="0"/>
              </a:rPr>
              <a:t>© Hitachi Vantara Corporation 2019. All Rights Reserved.</a:t>
            </a:r>
            <a:endParaRPr lang="en-US" sz="800" kern="1200" dirty="0">
              <a:solidFill>
                <a:schemeClr val="tx1">
                  <a:lumMod val="40000"/>
                  <a:lumOff val="60000"/>
                </a:schemeClr>
              </a:solidFill>
              <a:latin typeface="+mn-lt"/>
              <a:ea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>
                <a:ea typeface="Lato" panose="020F0502020204030203" charset="0"/>
                <a:cs typeface="Lato" panose="020F0502020204030203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0"/>
            <a:ext cx="9153144" cy="5157216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-1" y="0"/>
            <a:ext cx="9152831" cy="5157216"/>
          </a:xfrm>
          <a:prstGeom prst="rect">
            <a:avLst/>
          </a:prstGeom>
          <a:gradFill flip="none" rotWithShape="1">
            <a:gsLst>
              <a:gs pos="0">
                <a:srgbClr val="271E1C"/>
              </a:gs>
              <a:gs pos="30000">
                <a:schemeClr val="accent1">
                  <a:lumMod val="50000"/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8749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Lato" panose="020F0502020204030203" charset="0"/>
                <a:cs typeface="Lato" panose="020F0502020204030203" charset="0"/>
              </a:rPr>
              <a:t>© Hitachi Vantara Corporation 2020. All Rights Reserved.</a:t>
            </a:r>
            <a:endParaRPr lang="en-US" sz="800" kern="1200" dirty="0">
              <a:solidFill>
                <a:schemeClr val="tx1">
                  <a:lumMod val="40000"/>
                  <a:lumOff val="60000"/>
                </a:schemeClr>
              </a:solidFill>
              <a:latin typeface="+mn-lt"/>
              <a:ea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0"/>
            <a:ext cx="9153144" cy="5161280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1" y="0"/>
            <a:ext cx="9152831" cy="515721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0000"/>
                </a:schemeClr>
              </a:gs>
              <a:gs pos="27000">
                <a:schemeClr val="tx2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4415" y="0"/>
            <a:ext cx="9152831" cy="5160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8749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Lato" panose="020F0502020204030203" charset="0"/>
                <a:cs typeface="Lato" panose="020F0502020204030203" charset="0"/>
              </a:rPr>
              <a:t>© Hitachi Vantara Corporation 2019. All Rights Reserved.</a:t>
            </a:r>
            <a:endParaRPr lang="en-US" sz="800" kern="1200" dirty="0">
              <a:solidFill>
                <a:schemeClr val="tx1">
                  <a:lumMod val="40000"/>
                  <a:lumOff val="60000"/>
                </a:schemeClr>
              </a:solidFill>
              <a:latin typeface="+mn-lt"/>
              <a:ea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0"/>
            <a:ext cx="9153144" cy="5161280"/>
          </a:xfrm>
          <a:prstGeom prst="rect">
            <a:avLst/>
          </a:prstGeom>
        </p:spPr>
      </p:pic>
      <p:sp>
        <p:nvSpPr>
          <p:cNvPr id="41" name="Rectangle 40"/>
          <p:cNvSpPr/>
          <p:nvPr userDrawn="1"/>
        </p:nvSpPr>
        <p:spPr>
          <a:xfrm>
            <a:off x="-1" y="0"/>
            <a:ext cx="9152831" cy="515721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0000"/>
                </a:schemeClr>
              </a:gs>
              <a:gs pos="27000">
                <a:schemeClr val="tx2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-4415" y="0"/>
            <a:ext cx="9152831" cy="5160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7"/>
            <a:ext cx="9152831" cy="309495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3683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bg1"/>
                </a:solidFill>
                <a:latin typeface="Lato" panose="020F0502020204030203" charset="0"/>
                <a:cs typeface="Lato" panose="020F0502020204030203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20" y="2296160"/>
            <a:ext cx="7653655" cy="39370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Lato" panose="020F0502020204030203" charset="0"/>
                <a:cs typeface="Lato" panose="020F0502020204030203" charset="0"/>
              </a:defRPr>
            </a:lvl1pPr>
          </a:lstStyle>
          <a:p>
            <a:r>
              <a:rPr lang="en-US" dirty="0"/>
              <a:t>Hitachi Title Slide Placeholder </a:t>
            </a:r>
            <a:endParaRPr lang="en-US"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  <a:latin typeface="Lato" panose="020F0502020204030203" charset="0"/>
                <a:cs typeface="Lato" panose="020F0502020204030203" charset="0"/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  <a:latin typeface="Lato" panose="020F0502020204030203" charset="0"/>
                <a:cs typeface="Lato" panose="020F0502020204030203" charset="0"/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rPr>
            </a:fld>
            <a:endParaRPr lang="en-US" sz="800" dirty="0" smtClean="0">
              <a:solidFill>
                <a:prstClr val="white">
                  <a:alpha val="50000"/>
                </a:prstClr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rPr>
              <a:t>© Hitachi Vantara Corporation 2019. All Rights Reserved.</a:t>
            </a:r>
            <a:endParaRPr lang="en-US" sz="800" kern="1200" dirty="0">
              <a:solidFill>
                <a:schemeClr val="tx1">
                  <a:lumMod val="40000"/>
                  <a:lumOff val="60000"/>
                </a:schemeClr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idx="1"/>
          </p:nvPr>
        </p:nvSpPr>
        <p:spPr>
          <a:xfrm>
            <a:off x="264160" y="956945"/>
            <a:ext cx="8640000" cy="3960000"/>
          </a:xfrm>
        </p:spPr>
        <p:txBody>
          <a:bodyPr wrap="squar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graphicFrame>
        <p:nvGraphicFramePr>
          <p:cNvPr id="7" name="Table 6"/>
          <p:cNvGraphicFramePr/>
          <p:nvPr userDrawn="1"/>
        </p:nvGraphicFramePr>
        <p:xfrm>
          <a:off x="264160" y="1010920"/>
          <a:ext cx="8620125" cy="734695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24025"/>
                <a:gridCol w="1724025"/>
                <a:gridCol w="1724025"/>
                <a:gridCol w="1724025"/>
                <a:gridCol w="1724025"/>
              </a:tblGrid>
              <a:tr h="245110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4800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447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R>
                    <a:lnT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9525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6859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000">
                <a:ea typeface="Lato" panose="020F0502020204030203" charset="0"/>
                <a:cs typeface="Lato" panose="020F0502020204030203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Lato" panose="020F0502020204030203" charset="0"/>
                <a:cs typeface="Lato" panose="020F0502020204030203" charset="0"/>
              </a:rPr>
              <a:t>CONFIDENTIAL – For use by Hitachi Vantara Corporation employees and other audiences under NDA only.</a:t>
            </a:r>
            <a:endParaRPr lang="en-US" sz="800" b="1" kern="1200" dirty="0">
              <a:solidFill>
                <a:schemeClr val="accent2"/>
              </a:solidFill>
              <a:latin typeface="+mn-lt"/>
              <a:ea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  <a:endParaRPr lang="en-US" dirty="0"/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  <a:ea typeface="Lato" panose="020F0502020204030203" charset="0"/>
                <a:cs typeface="Lato" panose="020F0502020204030203" charset="0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ea typeface="Lato" panose="020F0502020204030203" charset="0"/>
                <a:cs typeface="Lato" panose="020F0502020204030203" charset="0"/>
              </a:endParaRPr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  <a:ea typeface="Lato" panose="020F0502020204030203" charset="0"/>
                  <a:cs typeface="Lato" panose="020F0502020204030203" charset="0"/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  <a:ea typeface="Lato" panose="020F0502020204030203" charset="0"/>
                  <a:cs typeface="Lato" panose="020F0502020204030203" charset="0"/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ea typeface="Lato" panose="020F0502020204030203" charset="0"/>
                <a:cs typeface="Lato" panose="020F0502020204030203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6136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61364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alphaModFix amt="6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>
            <a:off x="-2" y="-7474"/>
            <a:ext cx="9143999" cy="5161363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9"/>
            <a:ext cx="9152831" cy="30841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  <a:ea typeface="Lato" panose="020F0502020204030203" charset="0"/>
                <a:cs typeface="Lato" panose="020F0502020204030203" charset="0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  <a:ea typeface="Lato" panose="020F0502020204030203" charset="0"/>
                <a:cs typeface="Lato" panose="020F0502020204030203" charset="0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Lato" panose="020F0502020204030203" charset="0"/>
                <a:cs typeface="Lato" panose="020F0502020204030203" charset="0"/>
              </a:rPr>
              <a:t>© Hitachi Vantara Corporation 2019. All Rights Reserved.</a:t>
            </a:r>
            <a:endParaRPr lang="en-US" sz="800" kern="1200" dirty="0">
              <a:solidFill>
                <a:schemeClr val="tx1">
                  <a:lumMod val="40000"/>
                  <a:lumOff val="60000"/>
                </a:schemeClr>
              </a:solidFill>
              <a:latin typeface="+mn-lt"/>
              <a:ea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56" name="Gradient Overlay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 rotWithShape="1">
          <a:blip r:embed="rId2" cstate="print">
            <a:alphaModFix amt="6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>
            <a:off x="-1" y="-7473"/>
            <a:ext cx="9143998" cy="5150971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  <a:ea typeface="Lato" panose="020F0502020204030203" charset="0"/>
                <a:cs typeface="Lato" panose="020F0502020204030203" charset="0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  <a:ea typeface="Lato" panose="020F0502020204030203" charset="0"/>
                <a:cs typeface="Lato" panose="020F0502020204030203" charset="0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  <a:ea typeface="Lato" panose="020F0502020204030203" charset="0"/>
              <a:cs typeface="Lato" panose="020F0502020204030203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292340" y="491122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Lato" panose="020F0502020204030203" charset="0"/>
                <a:cs typeface="Lato" panose="020F0502020204030203" charset="0"/>
              </a:rPr>
              <a:t>© Hitachi Vantara Corporation 2019. All Rights Reserved.</a:t>
            </a:r>
            <a:endParaRPr lang="en-US" sz="800" kern="1200" dirty="0">
              <a:solidFill>
                <a:schemeClr val="tx1">
                  <a:lumMod val="40000"/>
                  <a:lumOff val="60000"/>
                </a:schemeClr>
              </a:solidFill>
              <a:latin typeface="+mn-lt"/>
              <a:ea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defRPr/>
              </a:pPr>
              <a:endParaRPr lang="ja-JP" altLang="en-US" sz="1000" u="none">
                <a:solidFill>
                  <a:srgbClr val="000000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defRPr/>
                </a:pPr>
                <a:endParaRPr kumimoji="0" lang="ja-JP" altLang="en-US" sz="1000" u="none" kern="0">
                  <a:solidFill>
                    <a:srgbClr val="000000"/>
                  </a:solidFill>
                  <a:latin typeface="Lato" panose="020F0502020204030203" charset="0"/>
                  <a:ea typeface="Lato" panose="020F0502020204030203" charset="0"/>
                  <a:cs typeface="Lato" panose="020F0502020204030203" charset="0"/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defRPr/>
                </a:pPr>
                <a:endParaRPr kumimoji="0" lang="ja-JP" altLang="en-US" sz="1000" u="none" kern="0">
                  <a:solidFill>
                    <a:srgbClr val="000000"/>
                  </a:solidFill>
                  <a:latin typeface="Lato" panose="020F0502020204030203" charset="0"/>
                  <a:ea typeface="Lato" panose="020F0502020204030203" charset="0"/>
                  <a:cs typeface="Lato" panose="020F0502020204030203" charset="0"/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endParaRPr lang="en-US" sz="1000" u="none" dirty="0">
              <a:solidFill>
                <a:srgbClr val="000000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28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4038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fld id="{111F478C-84AE-4601-9BE4-60468A3A6C06}" type="slidenum">
              <a:rPr lang="en-US" sz="1000" u="none" smtClean="0">
                <a:solidFill>
                  <a:srgbClr val="000000">
                    <a:alpha val="50000"/>
                  </a:srgbClr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rPr>
            </a:fld>
            <a:endParaRPr lang="en-US" sz="1000" u="none" dirty="0" smtClean="0">
              <a:solidFill>
                <a:srgbClr val="000000">
                  <a:alpha val="50000"/>
                </a:srgbClr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" panose="020F0502020204030203" charset="0"/>
                <a:ea typeface="Lato" panose="020F0502020204030203" charset="0"/>
                <a:cs typeface="Lato" panose="020F0502020204030203" charset="0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5711523" y="4911221"/>
            <a:ext cx="33928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sz="1000" u="none" kern="1200" dirty="0">
                <a:solidFill>
                  <a:srgbClr val="000000"/>
                </a:solidFill>
                <a:latin typeface="Lato" panose="020F0502020204030203" charset="0"/>
                <a:ea typeface="Lato" panose="020F0502020204030203" charset="0"/>
                <a:cs typeface="Lato" panose="020F0502020204030203" charset="0"/>
              </a:rPr>
              <a:t>© Hitachi Vantara Corporation 2019. All Rights Reserved.</a:t>
            </a:r>
            <a:endParaRPr lang="en-US" sz="1000" u="none" kern="1200" dirty="0">
              <a:solidFill>
                <a:srgbClr val="000000"/>
              </a:solidFill>
              <a:latin typeface="Lato" panose="020F0502020204030203" charset="0"/>
              <a:ea typeface="Lato" panose="020F0502020204030203" charset="0"/>
              <a:cs typeface="Lato" panose="020F050202020403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Lato" panose="020F0502020204030203" charset="0"/>
          <a:ea typeface="Lato" panose="020F0502020204030203" charset="0"/>
          <a:cs typeface="Lato" panose="020F0502020204030203" charset="0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1000" b="0" i="0" u="none" kern="1200" dirty="0" smtClean="0">
          <a:solidFill>
            <a:srgbClr val="000000"/>
          </a:solidFill>
          <a:latin typeface="Lato" panose="020F0502020204030203" charset="0"/>
          <a:ea typeface="Lato" panose="020F0502020204030203" charset="0"/>
          <a:cs typeface="Lato" panose="020F0502020204030203" charset="0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Lato" panose="020F0502020204030203" charset="0"/>
          <a:ea typeface="Lato" panose="020F0502020204030203" charset="0"/>
          <a:cs typeface="Lato" panose="020F0502020204030203" charset="0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Lato" panose="020F0502020204030203" charset="0"/>
          <a:ea typeface="Lato" panose="020F0502020204030203" charset="0"/>
          <a:cs typeface="Lato" panose="020F0502020204030203" charset="0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Lato" panose="020F0502020204030203" charset="0"/>
          <a:ea typeface="Lato" panose="020F0502020204030203" charset="0"/>
          <a:cs typeface="Lato" panose="020F0502020204030203" charset="0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7-hitachi-corporate-powerpoint-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HDS 201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(16:9)</PresentationFormat>
  <Paragraphs>0</Paragraphs>
  <Slides>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Lato</vt:lpstr>
      <vt:lpstr>OpenSymbol</vt:lpstr>
      <vt:lpstr>HelveticaNeueLT Std</vt:lpstr>
      <vt:lpstr>Microsoft YaHei</vt:lpstr>
      <vt:lpstr>Droid Sans Fallback</vt:lpstr>
      <vt:lpstr>Arial Unicode MS</vt:lpstr>
      <vt:lpstr>2017-hitachi-corporate-powerpoint-template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Denizbank Update 16 Eylül 2020</dc:title>
  <dc:creator>Umit Ozdemir</dc:creator>
  <cp:lastModifiedBy>Cem Tan</cp:lastModifiedBy>
  <cp:revision>135</cp:revision>
  <dcterms:created xsi:type="dcterms:W3CDTF">2022-06-29T15:05:58Z</dcterms:created>
  <dcterms:modified xsi:type="dcterms:W3CDTF">2022-06-29T15:05:58Z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