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71" d="100"/>
          <a:sy n="71" d="100"/>
        </p:scale>
        <p:origin x="6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A1DF8-23A3-46DB-B035-418620AB69C2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B8366-AE33-49B6-8FCF-5A6501651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4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Größe der Stichwörter ist abhängig von den Bewertungen der Artefakte, die diese Stichwörter abdecken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B8366-AE33-49B6-8FCF-5A6501651D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873A-0C67-4E20-8430-E08E9968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277DC-62E1-42E6-B637-DB6A5456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2EF0D-FD50-429B-821A-08C1CFC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8D033-D715-4AAC-A1CA-E6FE138C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E1B48-6085-4B3C-BA96-04977DD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4106A-EA53-4117-B4D0-03BEFA94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AABB5-A7C2-4B92-A9F1-C7365DA4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3F6A2-0F44-4D63-BF8A-20CD8C23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E75A8-EF62-42F7-B461-96DD866F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99183-C268-4C61-8956-1EBAE8B4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2F2E7E-C2AB-4379-9FFD-9B60E79D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09110-4B25-4929-B075-F0CED5B9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FC303-71F9-41F5-95CB-3F71559C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D7A98-7B0F-4F15-82D8-8BE65621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E02B9-1ECB-4EBF-B56A-E3D9D25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DCCC8-4E7F-471E-A0D5-5086CD70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BD141-BF82-45A0-A3F1-548036C6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2A244-AA1B-4498-A36E-962AB5FA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F5D43-F48E-494F-AA52-4B920E1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CB0D3-A112-416E-9E9A-4E9EF049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9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5642C-EE4F-4440-A11B-F64F478B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8299D-7766-4990-AF2A-2525E39C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01219-EE74-4D5A-888F-17F11AA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E0DDC-2651-4348-9992-6BFB17FA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7DC28-FE6A-46AC-A27F-E8B09CE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9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CA5D2-9FF7-4A0B-9882-29C1B26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86A24-A215-4FF7-9C08-E922E538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B06DBF-7330-4E84-8C07-076CC34C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6FBCF-3CCB-4EDF-8823-718A1DFA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FD4EE-963A-4C9D-B5BA-1F195AE0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C4BDB-88F6-4239-8A8F-6E85CD24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0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2E59-A552-4D29-8F3D-A12692F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BE99E-F558-462B-B123-12BD5788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02927-0BAB-4358-86E3-23DA180A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D57E9C-7047-4C2E-A770-59AE7874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8ADE0E-00B4-42AA-B23A-F11467D2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7A3AFD-6E5A-450B-81E2-69C1F16E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9E14E7-7F1D-4C1F-9C5B-0838E3E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65D350-FA96-4673-B3A1-FCBC1C3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08D94-FD02-4520-A6A1-A90C4CE0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95C191-BEF5-403D-8396-86F912A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6A84ED-958C-4395-A905-CE4F1DF4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656FD3-7B1B-433A-BCA5-58AC7F3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473BF2-BE29-44CF-A430-16003674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A5B0BD-50D9-4574-921B-70680EE6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69997E-D5CB-41D3-A813-37D735C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B20CE-0AAB-4294-AE91-E5FFC2D4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AFF4A-DB25-422D-B753-1594FBEA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9AB5EE-CE8A-472F-80BA-2F24C239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F246B-8897-416A-945D-1359F7B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D76A3-6B1F-4086-B340-2A3FD53D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CA589-055A-469A-8762-CA83D190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5F7B-7570-4AEC-AF34-4BD09A99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78AAB5-84D0-4A79-B970-7453F0B45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9CF9F-F39C-4030-A730-B4A83DAF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4C3E2-B762-47C3-9D2E-34B63BB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2BDF1-87EB-4ECE-9731-AFC203B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27F77-F1A7-4F8F-BBE5-7EF772A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2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FBFA78-F619-43B4-B12B-365BD334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F4F19-D9E9-48DE-8457-16CEE1CA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B179E-E105-4819-980B-63395EA03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56F7-B580-4B02-86DD-5D5AAE14691D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9FAA9-B0B3-4211-856E-31746E5F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2EF3FE-BE9B-4C39-9D7F-51A861CE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454E3B-21F4-4A39-A413-F549707B2405}"/>
              </a:ext>
            </a:extLst>
          </p:cNvPr>
          <p:cNvSpPr/>
          <p:nvPr/>
        </p:nvSpPr>
        <p:spPr>
          <a:xfrm>
            <a:off x="1719072" y="1177747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Foto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FE6795-8F88-4790-B16C-EBAD31451D5C}"/>
              </a:ext>
            </a:extLst>
          </p:cNvPr>
          <p:cNvSpPr/>
          <p:nvPr/>
        </p:nvSpPr>
        <p:spPr>
          <a:xfrm>
            <a:off x="3613709" y="117774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427DD6-625C-442E-8299-E3D1F38B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6313" y="117774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Haar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027473-9AA4-458F-A488-36A203AEA3D6}"/>
              </a:ext>
            </a:extLst>
          </p:cNvPr>
          <p:cNvSpPr/>
          <p:nvPr/>
        </p:nvSpPr>
        <p:spPr>
          <a:xfrm>
            <a:off x="1719072" y="2347022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Geschirr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B93A20-F55E-4207-873F-BBBC151347EC}"/>
              </a:ext>
            </a:extLst>
          </p:cNvPr>
          <p:cNvSpPr/>
          <p:nvPr/>
        </p:nvSpPr>
        <p:spPr>
          <a:xfrm>
            <a:off x="3613709" y="2347022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Industrie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9F715896-E9B0-441D-BCCB-FDDEADC4769D}"/>
              </a:ext>
            </a:extLst>
          </p:cNvPr>
          <p:cNvSpPr txBox="1">
            <a:spLocks/>
          </p:cNvSpPr>
          <p:nvPr/>
        </p:nvSpPr>
        <p:spPr>
          <a:xfrm>
            <a:off x="5336313" y="2347021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Kleidung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F854C4-2C39-4BAD-832C-6B6299E67F31}"/>
              </a:ext>
            </a:extLst>
          </p:cNvPr>
          <p:cNvSpPr/>
          <p:nvPr/>
        </p:nvSpPr>
        <p:spPr>
          <a:xfrm>
            <a:off x="1719072" y="3516297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Raum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D7077C-4F9E-481C-95EF-F8541AC5C052}"/>
              </a:ext>
            </a:extLst>
          </p:cNvPr>
          <p:cNvSpPr/>
          <p:nvPr/>
        </p:nvSpPr>
        <p:spPr>
          <a:xfrm>
            <a:off x="3613709" y="351629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Besteck</a:t>
            </a: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0D868FF8-CC55-4880-ABA8-1B118EF64724}"/>
              </a:ext>
            </a:extLst>
          </p:cNvPr>
          <p:cNvSpPr txBox="1">
            <a:spLocks/>
          </p:cNvSpPr>
          <p:nvPr/>
        </p:nvSpPr>
        <p:spPr>
          <a:xfrm>
            <a:off x="5336313" y="351629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tx1"/>
                </a:solidFill>
              </a:rPr>
              <a:t>Kunst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858EA9-BB01-401B-B222-037108355C22}"/>
              </a:ext>
            </a:extLst>
          </p:cNvPr>
          <p:cNvSpPr/>
          <p:nvPr/>
        </p:nvSpPr>
        <p:spPr>
          <a:xfrm>
            <a:off x="1719072" y="4685572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Tier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75421F-E5C6-45B8-B8A9-3AB195F07D2A}"/>
              </a:ext>
            </a:extLst>
          </p:cNvPr>
          <p:cNvSpPr/>
          <p:nvPr/>
        </p:nvSpPr>
        <p:spPr>
          <a:xfrm>
            <a:off x="3613709" y="4685572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Zeit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itel 6">
            <a:extLst>
              <a:ext uri="{FF2B5EF4-FFF2-40B4-BE49-F238E27FC236}">
                <a16:creationId xmlns:a16="http://schemas.microsoft.com/office/drawing/2014/main" id="{2C2DBE8C-863B-411E-9B90-13D33A4C222A}"/>
              </a:ext>
            </a:extLst>
          </p:cNvPr>
          <p:cNvSpPr txBox="1">
            <a:spLocks/>
          </p:cNvSpPr>
          <p:nvPr/>
        </p:nvSpPr>
        <p:spPr>
          <a:xfrm>
            <a:off x="5336313" y="4685571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Tisch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FD9BA4-F7C5-4AF7-8516-8212946B992B}"/>
              </a:ext>
            </a:extLst>
          </p:cNvPr>
          <p:cNvSpPr/>
          <p:nvPr/>
        </p:nvSpPr>
        <p:spPr>
          <a:xfrm>
            <a:off x="7058917" y="117774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394C12-BDAF-40FB-B49B-7292F677B4E5}"/>
              </a:ext>
            </a:extLst>
          </p:cNvPr>
          <p:cNvSpPr/>
          <p:nvPr/>
        </p:nvSpPr>
        <p:spPr>
          <a:xfrm>
            <a:off x="7058917" y="2347021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Keramik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Titel 6">
            <a:extLst>
              <a:ext uri="{FF2B5EF4-FFF2-40B4-BE49-F238E27FC236}">
                <a16:creationId xmlns:a16="http://schemas.microsoft.com/office/drawing/2014/main" id="{267B6E29-5B70-4C15-9CBC-03D51682E2A7}"/>
              </a:ext>
            </a:extLst>
          </p:cNvPr>
          <p:cNvSpPr txBox="1">
            <a:spLocks/>
          </p:cNvSpPr>
          <p:nvPr/>
        </p:nvSpPr>
        <p:spPr>
          <a:xfrm>
            <a:off x="7058917" y="351629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Wohnen</a:t>
            </a:r>
          </a:p>
        </p:txBody>
      </p:sp>
      <p:sp>
        <p:nvSpPr>
          <p:cNvPr id="20" name="Titel 6">
            <a:extLst>
              <a:ext uri="{FF2B5EF4-FFF2-40B4-BE49-F238E27FC236}">
                <a16:creationId xmlns:a16="http://schemas.microsoft.com/office/drawing/2014/main" id="{E6C304FC-FB51-42FC-907A-69BDFCA48C01}"/>
              </a:ext>
            </a:extLst>
          </p:cNvPr>
          <p:cNvSpPr txBox="1">
            <a:spLocks/>
          </p:cNvSpPr>
          <p:nvPr/>
        </p:nvSpPr>
        <p:spPr>
          <a:xfrm>
            <a:off x="7058917" y="4685570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Tanz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0C006D6-63EC-4CC7-A279-74ABA8A80014}"/>
              </a:ext>
            </a:extLst>
          </p:cNvPr>
          <p:cNvSpPr/>
          <p:nvPr/>
        </p:nvSpPr>
        <p:spPr>
          <a:xfrm>
            <a:off x="2544870" y="1648409"/>
            <a:ext cx="165538" cy="134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0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D3F302-39A4-4FC6-AF70-66DBB259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4940"/>
              </p:ext>
            </p:extLst>
          </p:nvPr>
        </p:nvGraphicFramePr>
        <p:xfrm>
          <a:off x="2016234" y="162618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C5FA7F-8DE8-44AF-98DA-21EBFADE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23408"/>
              </p:ext>
            </p:extLst>
          </p:nvPr>
        </p:nvGraphicFramePr>
        <p:xfrm>
          <a:off x="2016234" y="236786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F1370D4-5237-480D-81D0-62FB33C4F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3942"/>
              </p:ext>
            </p:extLst>
          </p:nvPr>
        </p:nvGraphicFramePr>
        <p:xfrm>
          <a:off x="2016234" y="385963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2144A8F-9776-480C-A591-BA21528E5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34805"/>
              </p:ext>
            </p:extLst>
          </p:nvPr>
        </p:nvGraphicFramePr>
        <p:xfrm>
          <a:off x="2016234" y="460131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BCB62DB-8FD8-4C93-AA25-4D7280B2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47607"/>
              </p:ext>
            </p:extLst>
          </p:nvPr>
        </p:nvGraphicFramePr>
        <p:xfrm>
          <a:off x="2016234" y="310954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9998143D-4148-42CA-AB57-AF3C207BD368}"/>
              </a:ext>
            </a:extLst>
          </p:cNvPr>
          <p:cNvSpPr/>
          <p:nvPr/>
        </p:nvSpPr>
        <p:spPr>
          <a:xfrm>
            <a:off x="4824877" y="2942715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Foto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1CC113-43BC-45C2-924A-64578E00D743}"/>
              </a:ext>
            </a:extLst>
          </p:cNvPr>
          <p:cNvSpPr/>
          <p:nvPr/>
        </p:nvSpPr>
        <p:spPr>
          <a:xfrm>
            <a:off x="7179932" y="2875711"/>
            <a:ext cx="165538" cy="134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9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D3F302-39A4-4FC6-AF70-66DBB259C87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162618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C5FA7F-8DE8-44AF-98DA-21EBFADE105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236786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F1370D4-5237-480D-81D0-62FB33C4F28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385963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2144A8F-9776-480C-A591-BA21528E5ACF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460131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BCB62DB-8FD8-4C93-AA25-4D7280B25F9E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310954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F793132C-B40D-4BC7-9251-2432E323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7" y="1997023"/>
            <a:ext cx="2285151" cy="300677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2A75888-E4B1-438D-85C4-E5EF6CEAD52F}"/>
              </a:ext>
            </a:extLst>
          </p:cNvPr>
          <p:cNvSpPr/>
          <p:nvPr/>
        </p:nvSpPr>
        <p:spPr>
          <a:xfrm>
            <a:off x="5909118" y="1997023"/>
            <a:ext cx="3463482" cy="2975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3042C5-9E43-4418-9B7D-8240A36E375B}"/>
              </a:ext>
            </a:extLst>
          </p:cNvPr>
          <p:cNvSpPr txBox="1"/>
          <p:nvPr/>
        </p:nvSpPr>
        <p:spPr>
          <a:xfrm>
            <a:off x="5980061" y="2074040"/>
            <a:ext cx="36763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Objektbezeichnung: Fotografie</a:t>
            </a:r>
          </a:p>
          <a:p>
            <a:r>
              <a:rPr lang="de-DE" sz="1600" dirty="0"/>
              <a:t>Sammlung: Fotografie und neue Medien</a:t>
            </a:r>
          </a:p>
          <a:p>
            <a:r>
              <a:rPr lang="de-DE" sz="1600" dirty="0"/>
              <a:t>Technik: Heliogravüre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Bewertung:</a:t>
            </a:r>
          </a:p>
          <a:p>
            <a:endParaRPr lang="de-DE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FE6B59BE-0C2A-460C-8FBD-ED6F33772840}"/>
              </a:ext>
            </a:extLst>
          </p:cNvPr>
          <p:cNvSpPr/>
          <p:nvPr/>
        </p:nvSpPr>
        <p:spPr>
          <a:xfrm>
            <a:off x="6164317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643CF42A-3141-4672-A33E-7476210B9F53}"/>
              </a:ext>
            </a:extLst>
          </p:cNvPr>
          <p:cNvSpPr/>
          <p:nvPr/>
        </p:nvSpPr>
        <p:spPr>
          <a:xfrm>
            <a:off x="6470316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E3924AE2-4D85-41E6-AD1C-171AC947D2EB}"/>
              </a:ext>
            </a:extLst>
          </p:cNvPr>
          <p:cNvSpPr/>
          <p:nvPr/>
        </p:nvSpPr>
        <p:spPr>
          <a:xfrm>
            <a:off x="6768430" y="3936416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3372263F-919A-48F9-B0CC-239A0F75DB8F}"/>
              </a:ext>
            </a:extLst>
          </p:cNvPr>
          <p:cNvSpPr/>
          <p:nvPr/>
        </p:nvSpPr>
        <p:spPr>
          <a:xfrm>
            <a:off x="7060088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tern: 5 Zacken 15">
            <a:extLst>
              <a:ext uri="{FF2B5EF4-FFF2-40B4-BE49-F238E27FC236}">
                <a16:creationId xmlns:a16="http://schemas.microsoft.com/office/drawing/2014/main" id="{F956E8DE-557C-4710-B353-ECED0BEDD3B0}"/>
              </a:ext>
            </a:extLst>
          </p:cNvPr>
          <p:cNvSpPr/>
          <p:nvPr/>
        </p:nvSpPr>
        <p:spPr>
          <a:xfrm>
            <a:off x="7340570" y="3941379"/>
            <a:ext cx="220717" cy="197069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0DCDD-EDDE-482E-846D-2D92C364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529"/>
            <a:ext cx="10515600" cy="5549434"/>
          </a:xfrm>
        </p:spPr>
        <p:txBody>
          <a:bodyPr>
            <a:normAutofit/>
          </a:bodyPr>
          <a:lstStyle/>
          <a:p>
            <a:r>
              <a:rPr lang="de-DE" dirty="0"/>
              <a:t>Auswählen Begriff: Touch</a:t>
            </a:r>
          </a:p>
          <a:p>
            <a:pPr lvl="1"/>
            <a:r>
              <a:rPr lang="de-DE" dirty="0"/>
              <a:t>Begriffsgröße </a:t>
            </a:r>
            <a:r>
              <a:rPr lang="de-DE" dirty="0" err="1"/>
              <a:t>abh.</a:t>
            </a:r>
            <a:r>
              <a:rPr lang="de-DE" dirty="0"/>
              <a:t> von Anzahl der Betrachtung</a:t>
            </a:r>
          </a:p>
          <a:p>
            <a:pPr lvl="1"/>
            <a:r>
              <a:rPr lang="de-DE" dirty="0"/>
              <a:t>Abh. Begriff, dann Wörter oben rechts in die Ecke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Auswählen Foto: Touch</a:t>
            </a:r>
          </a:p>
          <a:p>
            <a:pPr lvl="1"/>
            <a:r>
              <a:rPr lang="de-DE" dirty="0"/>
              <a:t>Rutscht in die Mitte und „</a:t>
            </a:r>
            <a:r>
              <a:rPr lang="de-DE" dirty="0" err="1"/>
              <a:t>bloppt</a:t>
            </a:r>
            <a:r>
              <a:rPr lang="de-DE" dirty="0"/>
              <a:t> auf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 Detail zwischen Bildern wechseln: </a:t>
            </a:r>
            <a:r>
              <a:rPr lang="de-DE" dirty="0" err="1"/>
              <a:t>Swipe</a:t>
            </a:r>
            <a:endParaRPr lang="de-DE" dirty="0"/>
          </a:p>
          <a:p>
            <a:endParaRPr lang="de-DE" dirty="0"/>
          </a:p>
          <a:p>
            <a:r>
              <a:rPr lang="de-DE" dirty="0"/>
              <a:t>Zurück:</a:t>
            </a:r>
          </a:p>
          <a:p>
            <a:pPr lvl="1"/>
            <a:r>
              <a:rPr lang="de-DE" dirty="0"/>
              <a:t>Von Details zu Bilder: </a:t>
            </a:r>
            <a:r>
              <a:rPr lang="de-DE" dirty="0" err="1"/>
              <a:t>Pinch</a:t>
            </a:r>
            <a:endParaRPr lang="de-DE" dirty="0"/>
          </a:p>
          <a:p>
            <a:pPr lvl="1"/>
            <a:r>
              <a:rPr lang="de-DE" dirty="0"/>
              <a:t>Von Bildern zu Begriffen: 3-Finger-Ziehen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1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38</Paragraphs>
  <Slides>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Haar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Mann</dc:title>
  <dc:creator>Kathrin Kamuf</dc:creator>
  <cp:lastModifiedBy>Kathrin Kamuf</cp:lastModifiedBy>
  <cp:revision>7</cp:revision>
  <dcterms:created xsi:type="dcterms:W3CDTF">2017-11-29T08:03:57Z</dcterms:created>
  <dcterms:modified xsi:type="dcterms:W3CDTF">2017-11-30T12:02:51Z</dcterms:modified>
</cp:coreProperties>
</file>