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03447BB-5D67-496B-8E87-E561075AD55C}" styleName="Dunkle Formatvorlage 1 - Akz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3" autoAdjust="0"/>
    <p:restoredTop sz="94660"/>
  </p:normalViewPr>
  <p:slideViewPr>
    <p:cSldViewPr snapToGrid="0">
      <p:cViewPr>
        <p:scale>
          <a:sx n="81" d="100"/>
          <a:sy n="81" d="100"/>
        </p:scale>
        <p:origin x="31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3A1DF8-23A3-46DB-B035-418620AB69C2}" type="datetimeFigureOut">
              <a:rPr lang="de-DE" smtClean="0"/>
              <a:t>29.11.2017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B8366-AE33-49B6-8FCF-5A6501651D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9486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Größe der Stichwörter ist abhängig von den Bewertungen der Artefakte, die diese Stichwörter abdecken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B8366-AE33-49B6-8FCF-5A6501651D5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72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6873A-0C67-4E20-8430-E08E99684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F3277DC-62E1-42E6-B637-DB6A5456F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52EF0D-FD50-429B-821A-08C1CFC61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56F7-B580-4B02-86DD-5D5AAE14691D}" type="datetimeFigureOut">
              <a:rPr lang="de-DE" smtClean="0"/>
              <a:t>29.11.2017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78D033-D715-4AAC-A1CA-E6FE138C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1E1B48-6085-4B3C-BA96-04977DD00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9C1D-84CA-4FE3-9E45-DECAD7EB62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37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34106A-EA53-4117-B4D0-03BEFA943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82AABB5-A7C2-4B92-A9F1-C7365DA45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73F6A2-0F44-4D63-BF8A-20CD8C23E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56F7-B580-4B02-86DD-5D5AAE14691D}" type="datetimeFigureOut">
              <a:rPr lang="de-DE" smtClean="0"/>
              <a:t>29.11.2017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AE75A8-EF62-42F7-B461-96DD866FF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199183-C268-4C61-8956-1EBAE8B4E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9C1D-84CA-4FE3-9E45-DECAD7EB62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3025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02F2E7E-C2AB-4379-9FFD-9B60E79DEA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9A09110-4B25-4929-B075-F0CED5B97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0FC303-71F9-41F5-95CB-3F71559C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56F7-B580-4B02-86DD-5D5AAE14691D}" type="datetimeFigureOut">
              <a:rPr lang="de-DE" smtClean="0"/>
              <a:t>29.11.2017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ED7A98-7B0F-4F15-82D8-8BE65621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2E02B9-1ECB-4EBF-B56A-E3D9D2557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9C1D-84CA-4FE3-9E45-DECAD7EB62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12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BDCCC8-4E7F-471E-A0D5-5086CD704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2BD141-BF82-45A0-A3F1-548036C63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D2A244-AA1B-4498-A36E-962AB5FA7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56F7-B580-4B02-86DD-5D5AAE14691D}" type="datetimeFigureOut">
              <a:rPr lang="de-DE" smtClean="0"/>
              <a:t>29.11.2017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0F5D43-F48E-494F-AA52-4B920E17B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4CB0D3-A112-416E-9E9A-4E9EF0497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9C1D-84CA-4FE3-9E45-DECAD7EB62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199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C5642C-EE4F-4440-A11B-F64F478B5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18299D-7766-4990-AF2A-2525E39CB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701219-EE74-4D5A-888F-17F11AA17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56F7-B580-4B02-86DD-5D5AAE14691D}" type="datetimeFigureOut">
              <a:rPr lang="de-DE" smtClean="0"/>
              <a:t>29.11.2017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0E0DDC-2651-4348-9992-6BFB17FA8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57DC28-FE6A-46AC-A27F-E8B09CE4B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9C1D-84CA-4FE3-9E45-DECAD7EB62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93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CA5D2-9FF7-4A0B-9882-29C1B2610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D86A24-A215-4FF7-9C08-E922E5383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6B06DBF-7330-4E84-8C07-076CC34C5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96FBCF-3CCB-4EDF-8823-718A1DFA0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56F7-B580-4B02-86DD-5D5AAE14691D}" type="datetimeFigureOut">
              <a:rPr lang="de-DE" smtClean="0"/>
              <a:t>29.11.2017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B9FD4EE-963A-4C9D-B5BA-1F195AE09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EC4BDB-88F6-4239-8A8F-6E85CD240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9C1D-84CA-4FE3-9E45-DECAD7EB62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704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232E59-A552-4D29-8F3D-A12692FCB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0BE99E-F558-462B-B123-12BD57880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202927-0BAB-4358-86E3-23DA180A4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9D57E9C-7047-4C2E-A770-59AE78741C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A8ADE0E-00B4-42AA-B23A-F11467D27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77A3AFD-6E5A-450B-81E2-69C1F16E5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56F7-B580-4B02-86DD-5D5AAE14691D}" type="datetimeFigureOut">
              <a:rPr lang="de-DE" smtClean="0"/>
              <a:t>29.11.2017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89E14E7-7F1D-4C1F-9C5B-0838E3E2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065D350-FA96-4673-B3A1-FCBC1C31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9C1D-84CA-4FE3-9E45-DECAD7EB62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456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708D94-FD02-4520-A6A1-A90C4CE02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95C191-BEF5-403D-8396-86F912A9A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56F7-B580-4B02-86DD-5D5AAE14691D}" type="datetimeFigureOut">
              <a:rPr lang="de-DE" smtClean="0"/>
              <a:t>29.11.2017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06A84ED-958C-4395-A905-CE4F1DF4D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656FD3-7B1B-433A-BCA5-58AC7F32B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9C1D-84CA-4FE3-9E45-DECAD7EB62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5088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0473BF2-BE29-44CF-A430-16003674D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56F7-B580-4B02-86DD-5D5AAE14691D}" type="datetimeFigureOut">
              <a:rPr lang="de-DE" smtClean="0"/>
              <a:t>29.11.2017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AA5B0BD-50D9-4574-921B-70680EE6D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269997E-D5CB-41D3-A813-37D735CA4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9C1D-84CA-4FE3-9E45-DECAD7EB62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5203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2B20CE-0AAB-4294-AE91-E5FFC2D46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6AFF4A-DB25-422D-B753-1594FBEA0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F9AB5EE-CE8A-472F-80BA-2F24C239C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DF246B-8897-416A-945D-1359F7BE9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56F7-B580-4B02-86DD-5D5AAE14691D}" type="datetimeFigureOut">
              <a:rPr lang="de-DE" smtClean="0"/>
              <a:t>29.11.2017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ED76A3-6B1F-4086-B340-2A3FD53DB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FCA589-055A-469A-8762-CA83D1909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9C1D-84CA-4FE3-9E45-DECAD7EB62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942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35F7B-7570-4AEC-AF34-4BD09A993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D78AAB5-84D0-4A79-B970-7453F0B452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39CF9F-F39C-4030-A730-B4A83DAFA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5A4C3E2-B762-47C3-9D2E-34B63BB1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56F7-B580-4B02-86DD-5D5AAE14691D}" type="datetimeFigureOut">
              <a:rPr lang="de-DE" smtClean="0"/>
              <a:t>29.11.2017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A2BDF1-87EB-4ECE-9731-AFC203B10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627F77-F1A7-4F8F-BBE5-7EF772A99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9C1D-84CA-4FE3-9E45-DECAD7EB62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8529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9FBFA78-F619-43B4-B12B-365BD334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7F4F19-D9E9-48DE-8457-16CEE1CA5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3B179E-E105-4819-980B-63395EA031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956F7-B580-4B02-86DD-5D5AAE14691D}" type="datetimeFigureOut">
              <a:rPr lang="de-DE" smtClean="0"/>
              <a:t>29.11.2017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69FAA9-B0B3-4211-856E-31746E5F15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2EF3FE-BE9B-4C39-9D7F-51A861CEE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69C1D-84CA-4FE3-9E45-DECAD7EB62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720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B454E3B-21F4-4A39-A413-F549707B2405}"/>
              </a:ext>
            </a:extLst>
          </p:cNvPr>
          <p:cNvSpPr/>
          <p:nvPr/>
        </p:nvSpPr>
        <p:spPr>
          <a:xfrm>
            <a:off x="1719072" y="1177747"/>
            <a:ext cx="1828800" cy="1075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Foto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BFE6795-8F88-4790-B16C-EBAD31451D5C}"/>
              </a:ext>
            </a:extLst>
          </p:cNvPr>
          <p:cNvSpPr/>
          <p:nvPr/>
        </p:nvSpPr>
        <p:spPr>
          <a:xfrm>
            <a:off x="3613709" y="1177747"/>
            <a:ext cx="1638605" cy="1075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Instrument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7A427DD6-625C-442E-8299-E3D1F38BC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6313" y="1177746"/>
            <a:ext cx="1638605" cy="107533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chemeClr val="tx1"/>
                </a:solidFill>
              </a:rPr>
              <a:t>Haar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5027473-9AA4-458F-A488-36A203AEA3D6}"/>
              </a:ext>
            </a:extLst>
          </p:cNvPr>
          <p:cNvSpPr/>
          <p:nvPr/>
        </p:nvSpPr>
        <p:spPr>
          <a:xfrm>
            <a:off x="1719072" y="2347022"/>
            <a:ext cx="1828800" cy="1075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Geschirr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2B93A20-F55E-4207-873F-BBBC151347EC}"/>
              </a:ext>
            </a:extLst>
          </p:cNvPr>
          <p:cNvSpPr/>
          <p:nvPr/>
        </p:nvSpPr>
        <p:spPr>
          <a:xfrm>
            <a:off x="3613709" y="2347022"/>
            <a:ext cx="1638605" cy="1075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Industrie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Titel 6">
            <a:extLst>
              <a:ext uri="{FF2B5EF4-FFF2-40B4-BE49-F238E27FC236}">
                <a16:creationId xmlns:a16="http://schemas.microsoft.com/office/drawing/2014/main" id="{9F715896-E9B0-441D-BCCB-FDDEADC4769D}"/>
              </a:ext>
            </a:extLst>
          </p:cNvPr>
          <p:cNvSpPr txBox="1">
            <a:spLocks/>
          </p:cNvSpPr>
          <p:nvPr/>
        </p:nvSpPr>
        <p:spPr>
          <a:xfrm>
            <a:off x="5336313" y="2347021"/>
            <a:ext cx="1638605" cy="107533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>
                <a:solidFill>
                  <a:schemeClr val="tx1"/>
                </a:solidFill>
              </a:rPr>
              <a:t>Kleidung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EF854C4-2C39-4BAD-832C-6B6299E67F31}"/>
              </a:ext>
            </a:extLst>
          </p:cNvPr>
          <p:cNvSpPr/>
          <p:nvPr/>
        </p:nvSpPr>
        <p:spPr>
          <a:xfrm>
            <a:off x="1719072" y="3516297"/>
            <a:ext cx="1828800" cy="1075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Raum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DD7077C-4F9E-481C-95EF-F8541AC5C052}"/>
              </a:ext>
            </a:extLst>
          </p:cNvPr>
          <p:cNvSpPr/>
          <p:nvPr/>
        </p:nvSpPr>
        <p:spPr>
          <a:xfrm>
            <a:off x="3613709" y="3516297"/>
            <a:ext cx="1638605" cy="1075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Besteck</a:t>
            </a:r>
          </a:p>
        </p:txBody>
      </p:sp>
      <p:sp>
        <p:nvSpPr>
          <p:cNvPr id="13" name="Titel 6">
            <a:extLst>
              <a:ext uri="{FF2B5EF4-FFF2-40B4-BE49-F238E27FC236}">
                <a16:creationId xmlns:a16="http://schemas.microsoft.com/office/drawing/2014/main" id="{0D868FF8-CC55-4880-ABA8-1B118EF64724}"/>
              </a:ext>
            </a:extLst>
          </p:cNvPr>
          <p:cNvSpPr txBox="1">
            <a:spLocks/>
          </p:cNvSpPr>
          <p:nvPr/>
        </p:nvSpPr>
        <p:spPr>
          <a:xfrm>
            <a:off x="5336313" y="3516296"/>
            <a:ext cx="1638605" cy="107533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chemeClr val="tx1"/>
                </a:solidFill>
              </a:rPr>
              <a:t>Kunst</a:t>
            </a:r>
            <a:endParaRPr lang="de-DE" sz="1800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F858EA9-BB01-401B-B222-037108355C22}"/>
              </a:ext>
            </a:extLst>
          </p:cNvPr>
          <p:cNvSpPr/>
          <p:nvPr/>
        </p:nvSpPr>
        <p:spPr>
          <a:xfrm>
            <a:off x="1719072" y="4685572"/>
            <a:ext cx="1828800" cy="1075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Tier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575421F-E5C6-45B8-B8A9-3AB195F07D2A}"/>
              </a:ext>
            </a:extLst>
          </p:cNvPr>
          <p:cNvSpPr/>
          <p:nvPr/>
        </p:nvSpPr>
        <p:spPr>
          <a:xfrm>
            <a:off x="3613709" y="4685572"/>
            <a:ext cx="1638605" cy="1075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>
                <a:solidFill>
                  <a:schemeClr val="tx1"/>
                </a:solidFill>
              </a:rPr>
              <a:t>Zeit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Titel 6">
            <a:extLst>
              <a:ext uri="{FF2B5EF4-FFF2-40B4-BE49-F238E27FC236}">
                <a16:creationId xmlns:a16="http://schemas.microsoft.com/office/drawing/2014/main" id="{2C2DBE8C-863B-411E-9B90-13D33A4C222A}"/>
              </a:ext>
            </a:extLst>
          </p:cNvPr>
          <p:cNvSpPr txBox="1">
            <a:spLocks/>
          </p:cNvSpPr>
          <p:nvPr/>
        </p:nvSpPr>
        <p:spPr>
          <a:xfrm>
            <a:off x="5336313" y="4685571"/>
            <a:ext cx="1638605" cy="107533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>
                <a:solidFill>
                  <a:schemeClr val="tx1"/>
                </a:solidFill>
              </a:rPr>
              <a:t>Tisch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DFD9BA4-F7C5-4AF7-8516-8212946B992B}"/>
              </a:ext>
            </a:extLst>
          </p:cNvPr>
          <p:cNvSpPr/>
          <p:nvPr/>
        </p:nvSpPr>
        <p:spPr>
          <a:xfrm>
            <a:off x="7058917" y="1177747"/>
            <a:ext cx="1638605" cy="1075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/>
                </a:solidFill>
              </a:rPr>
              <a:t>Bart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F394C12-BDAF-40FB-B49B-7292F677B4E5}"/>
              </a:ext>
            </a:extLst>
          </p:cNvPr>
          <p:cNvSpPr/>
          <p:nvPr/>
        </p:nvSpPr>
        <p:spPr>
          <a:xfrm>
            <a:off x="7058917" y="2347021"/>
            <a:ext cx="1638605" cy="1075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/>
                </a:solidFill>
              </a:rPr>
              <a:t>Keramik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Titel 6">
            <a:extLst>
              <a:ext uri="{FF2B5EF4-FFF2-40B4-BE49-F238E27FC236}">
                <a16:creationId xmlns:a16="http://schemas.microsoft.com/office/drawing/2014/main" id="{267B6E29-5B70-4C15-9CBC-03D51682E2A7}"/>
              </a:ext>
            </a:extLst>
          </p:cNvPr>
          <p:cNvSpPr txBox="1">
            <a:spLocks/>
          </p:cNvSpPr>
          <p:nvPr/>
        </p:nvSpPr>
        <p:spPr>
          <a:xfrm>
            <a:off x="7058917" y="3516296"/>
            <a:ext cx="1638605" cy="107533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>
                <a:solidFill>
                  <a:schemeClr val="tx1"/>
                </a:solidFill>
              </a:rPr>
              <a:t>Wohnen</a:t>
            </a:r>
          </a:p>
        </p:txBody>
      </p:sp>
      <p:sp>
        <p:nvSpPr>
          <p:cNvPr id="20" name="Titel 6">
            <a:extLst>
              <a:ext uri="{FF2B5EF4-FFF2-40B4-BE49-F238E27FC236}">
                <a16:creationId xmlns:a16="http://schemas.microsoft.com/office/drawing/2014/main" id="{E6C304FC-FB51-42FC-907A-69BDFCA48C01}"/>
              </a:ext>
            </a:extLst>
          </p:cNvPr>
          <p:cNvSpPr txBox="1">
            <a:spLocks/>
          </p:cNvSpPr>
          <p:nvPr/>
        </p:nvSpPr>
        <p:spPr>
          <a:xfrm>
            <a:off x="7058917" y="4685570"/>
            <a:ext cx="1638605" cy="107533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chemeClr val="tx1"/>
                </a:solidFill>
              </a:rPr>
              <a:t>Tanz</a:t>
            </a:r>
            <a:endParaRPr lang="de-DE" sz="1800" dirty="0">
              <a:solidFill>
                <a:schemeClr val="tx1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A0C006D6-63EC-4CC7-A279-74ABA8A80014}"/>
              </a:ext>
            </a:extLst>
          </p:cNvPr>
          <p:cNvSpPr/>
          <p:nvPr/>
        </p:nvSpPr>
        <p:spPr>
          <a:xfrm>
            <a:off x="2544870" y="1648409"/>
            <a:ext cx="165538" cy="1340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302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67D3F302-39A4-4FC6-AF70-66DBB259C8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04940"/>
              </p:ext>
            </p:extLst>
          </p:nvPr>
        </p:nvGraphicFramePr>
        <p:xfrm>
          <a:off x="2016234" y="1626183"/>
          <a:ext cx="8128000" cy="741680"/>
        </p:xfrm>
        <a:graphic>
          <a:graphicData uri="http://schemas.openxmlformats.org/drawingml/2006/table">
            <a:tbl>
              <a:tblPr>
                <a:tableStyleId>{D03447BB-5D67-496B-8E87-E561075AD55C}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6996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675737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609019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343841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089121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848441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998095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95782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483010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61304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531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155115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60C5FA7F-8DE8-44AF-98DA-21EBFADE1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723408"/>
              </p:ext>
            </p:extLst>
          </p:nvPr>
        </p:nvGraphicFramePr>
        <p:xfrm>
          <a:off x="2016234" y="2367863"/>
          <a:ext cx="8128000" cy="741680"/>
        </p:xfrm>
        <a:graphic>
          <a:graphicData uri="http://schemas.openxmlformats.org/drawingml/2006/table">
            <a:tbl>
              <a:tblPr>
                <a:tableStyleId>{D03447BB-5D67-496B-8E87-E561075AD55C}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6996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675737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609019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343841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089121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848441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998095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95782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483010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61304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531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155115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FF1370D4-5237-480D-81D0-62FB33C4F2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093942"/>
              </p:ext>
            </p:extLst>
          </p:nvPr>
        </p:nvGraphicFramePr>
        <p:xfrm>
          <a:off x="2016234" y="3859631"/>
          <a:ext cx="8128000" cy="741680"/>
        </p:xfrm>
        <a:graphic>
          <a:graphicData uri="http://schemas.openxmlformats.org/drawingml/2006/table">
            <a:tbl>
              <a:tblPr>
                <a:tableStyleId>{D03447BB-5D67-496B-8E87-E561075AD55C}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6996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675737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609019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343841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089121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848441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998095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95782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483010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61304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531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155115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62144A8F-9776-480C-A591-BA21528E5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734805"/>
              </p:ext>
            </p:extLst>
          </p:nvPr>
        </p:nvGraphicFramePr>
        <p:xfrm>
          <a:off x="2016234" y="4601311"/>
          <a:ext cx="8128000" cy="741680"/>
        </p:xfrm>
        <a:graphic>
          <a:graphicData uri="http://schemas.openxmlformats.org/drawingml/2006/table">
            <a:tbl>
              <a:tblPr>
                <a:tableStyleId>{D03447BB-5D67-496B-8E87-E561075AD55C}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6996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675737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609019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343841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089121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848441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998095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95782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483010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61304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531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155115"/>
                  </a:ext>
                </a:extLst>
              </a:tr>
            </a:tbl>
          </a:graphicData>
        </a:graphic>
      </p:graphicFrame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4BCB62DB-8FD8-4C93-AA25-4D7280B25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547607"/>
              </p:ext>
            </p:extLst>
          </p:nvPr>
        </p:nvGraphicFramePr>
        <p:xfrm>
          <a:off x="2016234" y="3109543"/>
          <a:ext cx="8128000" cy="741680"/>
        </p:xfrm>
        <a:graphic>
          <a:graphicData uri="http://schemas.openxmlformats.org/drawingml/2006/table">
            <a:tbl>
              <a:tblPr>
                <a:tableStyleId>{D03447BB-5D67-496B-8E87-E561075AD55C}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6996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675737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6090193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6343841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998095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95782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483010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61304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531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155115"/>
                  </a:ext>
                </a:extLst>
              </a:tr>
            </a:tbl>
          </a:graphicData>
        </a:graphic>
      </p:graphicFrame>
      <p:sp>
        <p:nvSpPr>
          <p:cNvPr id="4" name="Rechteck 3">
            <a:extLst>
              <a:ext uri="{FF2B5EF4-FFF2-40B4-BE49-F238E27FC236}">
                <a16:creationId xmlns:a16="http://schemas.microsoft.com/office/drawing/2014/main" id="{9998143D-4148-42CA-AB57-AF3C207BD368}"/>
              </a:ext>
            </a:extLst>
          </p:cNvPr>
          <p:cNvSpPr/>
          <p:nvPr/>
        </p:nvSpPr>
        <p:spPr>
          <a:xfrm>
            <a:off x="4824877" y="2942715"/>
            <a:ext cx="1828800" cy="1075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Foto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F1CC113-43BC-45C2-924A-64578E00D743}"/>
              </a:ext>
            </a:extLst>
          </p:cNvPr>
          <p:cNvSpPr/>
          <p:nvPr/>
        </p:nvSpPr>
        <p:spPr>
          <a:xfrm>
            <a:off x="7179932" y="2875711"/>
            <a:ext cx="165538" cy="1340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96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67D3F302-39A4-4FC6-AF70-66DBB259C875}"/>
              </a:ext>
            </a:extLst>
          </p:cNvPr>
          <p:cNvGraphicFramePr>
            <a:graphicFrameLocks noGrp="1"/>
          </p:cNvGraphicFramePr>
          <p:nvPr/>
        </p:nvGraphicFramePr>
        <p:xfrm>
          <a:off x="2016234" y="1626183"/>
          <a:ext cx="8128000" cy="741680"/>
        </p:xfrm>
        <a:graphic>
          <a:graphicData uri="http://schemas.openxmlformats.org/drawingml/2006/table">
            <a:tbl>
              <a:tblPr>
                <a:tableStyleId>{D03447BB-5D67-496B-8E87-E561075AD55C}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6996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675737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609019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343841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089121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848441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998095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95782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483010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61304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531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155115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60C5FA7F-8DE8-44AF-98DA-21EBFADE1055}"/>
              </a:ext>
            </a:extLst>
          </p:cNvPr>
          <p:cNvGraphicFramePr>
            <a:graphicFrameLocks noGrp="1"/>
          </p:cNvGraphicFramePr>
          <p:nvPr/>
        </p:nvGraphicFramePr>
        <p:xfrm>
          <a:off x="2016234" y="2367863"/>
          <a:ext cx="8128000" cy="741680"/>
        </p:xfrm>
        <a:graphic>
          <a:graphicData uri="http://schemas.openxmlformats.org/drawingml/2006/table">
            <a:tbl>
              <a:tblPr>
                <a:tableStyleId>{D03447BB-5D67-496B-8E87-E561075AD55C}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6996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675737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609019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343841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089121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848441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998095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95782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483010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61304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531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155115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FF1370D4-5237-480D-81D0-62FB33C4F285}"/>
              </a:ext>
            </a:extLst>
          </p:cNvPr>
          <p:cNvGraphicFramePr>
            <a:graphicFrameLocks noGrp="1"/>
          </p:cNvGraphicFramePr>
          <p:nvPr/>
        </p:nvGraphicFramePr>
        <p:xfrm>
          <a:off x="2016234" y="3859631"/>
          <a:ext cx="8128000" cy="741680"/>
        </p:xfrm>
        <a:graphic>
          <a:graphicData uri="http://schemas.openxmlformats.org/drawingml/2006/table">
            <a:tbl>
              <a:tblPr>
                <a:tableStyleId>{D03447BB-5D67-496B-8E87-E561075AD55C}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6996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675737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609019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343841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089121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848441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998095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95782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483010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61304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531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155115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62144A8F-9776-480C-A591-BA21528E5ACF}"/>
              </a:ext>
            </a:extLst>
          </p:cNvPr>
          <p:cNvGraphicFramePr>
            <a:graphicFrameLocks noGrp="1"/>
          </p:cNvGraphicFramePr>
          <p:nvPr/>
        </p:nvGraphicFramePr>
        <p:xfrm>
          <a:off x="2016234" y="4601311"/>
          <a:ext cx="8128000" cy="741680"/>
        </p:xfrm>
        <a:graphic>
          <a:graphicData uri="http://schemas.openxmlformats.org/drawingml/2006/table">
            <a:tbl>
              <a:tblPr>
                <a:tableStyleId>{D03447BB-5D67-496B-8E87-E561075AD55C}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6996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675737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609019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343841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089121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848441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998095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95782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483010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61304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531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155115"/>
                  </a:ext>
                </a:extLst>
              </a:tr>
            </a:tbl>
          </a:graphicData>
        </a:graphic>
      </p:graphicFrame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4BCB62DB-8FD8-4C93-AA25-4D7280B25F9E}"/>
              </a:ext>
            </a:extLst>
          </p:cNvPr>
          <p:cNvGraphicFramePr>
            <a:graphicFrameLocks noGrp="1"/>
          </p:cNvGraphicFramePr>
          <p:nvPr/>
        </p:nvGraphicFramePr>
        <p:xfrm>
          <a:off x="2016234" y="3109543"/>
          <a:ext cx="8128000" cy="741680"/>
        </p:xfrm>
        <a:graphic>
          <a:graphicData uri="http://schemas.openxmlformats.org/drawingml/2006/table">
            <a:tbl>
              <a:tblPr>
                <a:tableStyleId>{D03447BB-5D67-496B-8E87-E561075AD55C}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3106996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675737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6090193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6343841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998095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95782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483010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61304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531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155115"/>
                  </a:ext>
                </a:extLst>
              </a:tr>
            </a:tbl>
          </a:graphicData>
        </a:graphic>
      </p:graphicFrame>
      <p:pic>
        <p:nvPicPr>
          <p:cNvPr id="3" name="Grafik 2">
            <a:extLst>
              <a:ext uri="{FF2B5EF4-FFF2-40B4-BE49-F238E27FC236}">
                <a16:creationId xmlns:a16="http://schemas.microsoft.com/office/drawing/2014/main" id="{F793132C-B40D-4BC7-9251-2432E323A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967" y="1997023"/>
            <a:ext cx="2285151" cy="3006777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2A75888-E4B1-438D-85C4-E5EF6CEAD52F}"/>
              </a:ext>
            </a:extLst>
          </p:cNvPr>
          <p:cNvSpPr/>
          <p:nvPr/>
        </p:nvSpPr>
        <p:spPr>
          <a:xfrm>
            <a:off x="5909118" y="1997023"/>
            <a:ext cx="3463482" cy="2975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43042C5-9E43-4418-9B7D-8240A36E375B}"/>
              </a:ext>
            </a:extLst>
          </p:cNvPr>
          <p:cNvSpPr txBox="1"/>
          <p:nvPr/>
        </p:nvSpPr>
        <p:spPr>
          <a:xfrm>
            <a:off x="5980061" y="2074040"/>
            <a:ext cx="367631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Objektbezeichnung: Fotografie</a:t>
            </a:r>
          </a:p>
          <a:p>
            <a:r>
              <a:rPr lang="de-DE" sz="1600" dirty="0"/>
              <a:t>Sammlung: Fotografie und neue Medien</a:t>
            </a:r>
          </a:p>
          <a:p>
            <a:r>
              <a:rPr lang="de-DE" sz="1600" dirty="0"/>
              <a:t>Technik: Heliogravüre</a:t>
            </a:r>
          </a:p>
          <a:p>
            <a:r>
              <a:rPr lang="de-DE" dirty="0"/>
              <a:t>…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Bewertung:</a:t>
            </a:r>
          </a:p>
          <a:p>
            <a:endParaRPr lang="de-DE" dirty="0"/>
          </a:p>
        </p:txBody>
      </p:sp>
      <p:sp>
        <p:nvSpPr>
          <p:cNvPr id="12" name="Stern: 5 Zacken 11">
            <a:extLst>
              <a:ext uri="{FF2B5EF4-FFF2-40B4-BE49-F238E27FC236}">
                <a16:creationId xmlns:a16="http://schemas.microsoft.com/office/drawing/2014/main" id="{FE6B59BE-0C2A-460C-8FBD-ED6F33772840}"/>
              </a:ext>
            </a:extLst>
          </p:cNvPr>
          <p:cNvSpPr/>
          <p:nvPr/>
        </p:nvSpPr>
        <p:spPr>
          <a:xfrm>
            <a:off x="6164317" y="3941379"/>
            <a:ext cx="220717" cy="1970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Stern: 5 Zacken 12">
            <a:extLst>
              <a:ext uri="{FF2B5EF4-FFF2-40B4-BE49-F238E27FC236}">
                <a16:creationId xmlns:a16="http://schemas.microsoft.com/office/drawing/2014/main" id="{643CF42A-3141-4672-A33E-7476210B9F53}"/>
              </a:ext>
            </a:extLst>
          </p:cNvPr>
          <p:cNvSpPr/>
          <p:nvPr/>
        </p:nvSpPr>
        <p:spPr>
          <a:xfrm>
            <a:off x="6470316" y="3941379"/>
            <a:ext cx="220717" cy="1970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Stern: 5 Zacken 13">
            <a:extLst>
              <a:ext uri="{FF2B5EF4-FFF2-40B4-BE49-F238E27FC236}">
                <a16:creationId xmlns:a16="http://schemas.microsoft.com/office/drawing/2014/main" id="{E3924AE2-4D85-41E6-AD1C-171AC947D2EB}"/>
              </a:ext>
            </a:extLst>
          </p:cNvPr>
          <p:cNvSpPr/>
          <p:nvPr/>
        </p:nvSpPr>
        <p:spPr>
          <a:xfrm>
            <a:off x="6768430" y="3936416"/>
            <a:ext cx="220717" cy="1970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Stern: 5 Zacken 14">
            <a:extLst>
              <a:ext uri="{FF2B5EF4-FFF2-40B4-BE49-F238E27FC236}">
                <a16:creationId xmlns:a16="http://schemas.microsoft.com/office/drawing/2014/main" id="{3372263F-919A-48F9-B0CC-239A0F75DB8F}"/>
              </a:ext>
            </a:extLst>
          </p:cNvPr>
          <p:cNvSpPr/>
          <p:nvPr/>
        </p:nvSpPr>
        <p:spPr>
          <a:xfrm>
            <a:off x="7060088" y="3941379"/>
            <a:ext cx="220717" cy="1970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Stern: 5 Zacken 15">
            <a:extLst>
              <a:ext uri="{FF2B5EF4-FFF2-40B4-BE49-F238E27FC236}">
                <a16:creationId xmlns:a16="http://schemas.microsoft.com/office/drawing/2014/main" id="{F956E8DE-557C-4710-B353-ECED0BEDD3B0}"/>
              </a:ext>
            </a:extLst>
          </p:cNvPr>
          <p:cNvSpPr/>
          <p:nvPr/>
        </p:nvSpPr>
        <p:spPr>
          <a:xfrm>
            <a:off x="7340570" y="3941379"/>
            <a:ext cx="220717" cy="197069"/>
          </a:xfrm>
          <a:prstGeom prst="star5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537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Breitbild</PresentationFormat>
  <Paragraphs>26</Paragraphs>
  <Slides>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Haar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Mann</dc:title>
  <dc:creator>Kathrin Kamuf</dc:creator>
  <cp:lastModifiedBy>Kathrin Kamuf</cp:lastModifiedBy>
  <cp:revision>5</cp:revision>
  <dcterms:created xsi:type="dcterms:W3CDTF">2017-11-29T08:03:57Z</dcterms:created>
  <dcterms:modified xsi:type="dcterms:W3CDTF">2017-11-29T08:49:45Z</dcterms:modified>
</cp:coreProperties>
</file>