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7" d="100"/>
          <a:sy n="87" d="100"/>
        </p:scale>
        <p:origin x="-32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FFE419-2371-464F-8239-3959401C3561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9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7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10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B3917-D496-4107-A1EB-A054A9237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Human Data Interaction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0EEFBF-F8D5-4DC8-A578-96A6EF886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WS 2017/2018</a:t>
            </a:r>
          </a:p>
        </p:txBody>
      </p:sp>
    </p:spTree>
    <p:extLst>
      <p:ext uri="{BB962C8B-B14F-4D97-AF65-F5344CB8AC3E}">
        <p14:creationId xmlns:p14="http://schemas.microsoft.com/office/powerpoint/2010/main" val="230066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A76A-051C-4B15-AE5A-21050763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Metadaten-Auswahl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F765A-5E45-4599-A363-E563F82E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Ikonographie (=Darstellung)</a:t>
            </a:r>
          </a:p>
          <a:p>
            <a:r>
              <a:rPr lang="de-DE" dirty="0"/>
              <a:t>Insgesamt 1970 verschiedene Ikonographie Werte (ohne Null und ohne Duplikate)</a:t>
            </a:r>
          </a:p>
          <a:p>
            <a:r>
              <a:rPr lang="de-DE" dirty="0"/>
              <a:t>Dabei abgebildete Anzahl der Datensätze ist 58.521</a:t>
            </a:r>
          </a:p>
          <a:p>
            <a:r>
              <a:rPr lang="de-DE" dirty="0"/>
              <a:t>Im Durchschnitt 30 Datensätze pro Ikonographie Wert</a:t>
            </a:r>
          </a:p>
          <a:p>
            <a:r>
              <a:rPr lang="de-DE" dirty="0"/>
              <a:t>Darstellung als Box Whisker Plot: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Ideen:  Ausreißer streichen (z.B. &lt;5), Ikonographie Gruppen erzeugen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17B290-6F87-4613-BF1F-4CD004121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0"/>
          <a:stretch/>
        </p:blipFill>
        <p:spPr>
          <a:xfrm>
            <a:off x="8739718" y="559613"/>
            <a:ext cx="1457180" cy="62983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D5C07A-0FDC-4523-A910-1A9440448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39" t="80853" r="40708" b="4107"/>
          <a:stretch/>
        </p:blipFill>
        <p:spPr>
          <a:xfrm>
            <a:off x="1177747" y="4359860"/>
            <a:ext cx="1404519" cy="10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91791-D836-4B03-AFDA-9840543F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E870D-78C6-4453-989B-B750D05B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Ideen:  </a:t>
            </a:r>
          </a:p>
          <a:p>
            <a:r>
              <a:rPr lang="de-DE" dirty="0"/>
              <a:t>1. Ausreißer streichen (z.B. &lt;5)</a:t>
            </a:r>
          </a:p>
          <a:p>
            <a:pPr lvl="1"/>
            <a:r>
              <a:rPr lang="de-DE" dirty="0"/>
              <a:t>Vielleicht sind gerade die Ausreißer interessant?</a:t>
            </a:r>
          </a:p>
          <a:p>
            <a:r>
              <a:rPr lang="de-DE" dirty="0"/>
              <a:t>2.Ikonographie Gruppen erzeugen</a:t>
            </a:r>
          </a:p>
          <a:p>
            <a:pPr lvl="1"/>
            <a:r>
              <a:rPr lang="de-DE" dirty="0"/>
              <a:t>Es lassen sich keine sinnvollen Gruppen erzeugen, z.B.</a:t>
            </a:r>
          </a:p>
          <a:p>
            <a:pPr lvl="1"/>
            <a:r>
              <a:rPr lang="de-DE" dirty="0"/>
              <a:t>Eisen- &amp;Stahlindustrie, Eisenbahn/Zug, Eisenbahnverkehr, Eisenbahnwaggon, Eisenbahnwagen</a:t>
            </a:r>
          </a:p>
          <a:p>
            <a:pPr lvl="1"/>
            <a:r>
              <a:rPr lang="de-DE" dirty="0"/>
              <a:t>Alle Begriffe würden mit „Eisen“ gefunden werden, aber repräsentiert das Wort „Eisen“ </a:t>
            </a:r>
            <a:r>
              <a:rPr lang="de-DE"/>
              <a:t>die Darstellungen?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2115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128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Dividende</vt:lpstr>
      <vt:lpstr>Human Data Interaction</vt:lpstr>
      <vt:lpstr>Metadaten-Auswahl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Data Interaction</dc:title>
  <dc:creator>Kathrin Kamuf</dc:creator>
  <cp:lastModifiedBy>Kathrin Kamuf</cp:lastModifiedBy>
  <cp:revision>2</cp:revision>
  <dcterms:created xsi:type="dcterms:W3CDTF">2017-12-09T18:30:07Z</dcterms:created>
  <dcterms:modified xsi:type="dcterms:W3CDTF">2017-12-09T18:56:02Z</dcterms:modified>
</cp:coreProperties>
</file>