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93" r:id="rId1"/>
  </p:sldMasterIdLst>
  <p:notesMasterIdLst>
    <p:notesMasterId r:id="rId11"/>
  </p:notesMasterIdLst>
  <p:sldIdLst>
    <p:sldId id="371" r:id="rId2"/>
    <p:sldId id="373" r:id="rId3"/>
    <p:sldId id="496" r:id="rId4"/>
    <p:sldId id="348" r:id="rId5"/>
    <p:sldId id="365" r:id="rId6"/>
    <p:sldId id="367" r:id="rId7"/>
    <p:sldId id="374" r:id="rId8"/>
    <p:sldId id="375" r:id="rId9"/>
    <p:sldId id="377" r:id="rId10"/>
  </p:sldIdLst>
  <p:sldSz cx="12192000" cy="6858000"/>
  <p:notesSz cx="6858000" cy="9144000"/>
  <p:embeddedFontLst>
    <p:embeddedFont>
      <p:font typeface="Proxima Nova" panose="02000506030000020004" pitchFamily="2" charset="0"/>
      <p:regular r:id="rId12"/>
      <p:bold r:id="rId12"/>
      <p:italic r:id="rId12"/>
      <p:boldItalic r:id="rId12"/>
    </p:embeddedFont>
    <p:embeddedFont>
      <p:font typeface="Raleway" panose="020B0503030101060003" pitchFamily="34" charset="77"/>
      <p:regular r:id="rId12"/>
      <p:bold r:id="rId12"/>
      <p:italic r:id="rId12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320"/>
    <a:srgbClr val="C00000"/>
    <a:srgbClr val="FF0000"/>
    <a:srgbClr val="FF0017"/>
    <a:srgbClr val="FF0002"/>
    <a:srgbClr val="F00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6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NUL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Google Shape;318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8" name="Google Shape;3188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/>
          </a:p>
        </p:txBody>
      </p:sp>
      <p:sp>
        <p:nvSpPr>
          <p:cNvPr id="3189" name="Google Shape;3189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</a:pPr>
            <a:fld id="{00000000-1234-1234-1234-123412341234}" type="slidenum">
              <a:rPr lang="en-CA" sz="120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</a:t>
            </a:fld>
            <a:endParaRPr sz="120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026496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E0C57-C421-458E-8787-9FE12760EAF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89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9EA8"/>
              </a:buClr>
              <a:buSzPts val="3200"/>
              <a:buFont typeface="Proxima Nova"/>
              <a:buNone/>
              <a:defRPr sz="3200" b="1" i="0" u="none" strike="noStrike" cap="none">
                <a:solidFill>
                  <a:srgbClr val="989EA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A5A5A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llo_message">
  <p:cSld name="1_Hello_message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5"/>
          <p:cNvGrpSpPr/>
          <p:nvPr/>
        </p:nvGrpSpPr>
        <p:grpSpPr>
          <a:xfrm>
            <a:off x="-892809" y="-640436"/>
            <a:ext cx="6988809" cy="7446155"/>
            <a:chOff x="3053" y="1324"/>
            <a:chExt cx="1574" cy="1677"/>
          </a:xfrm>
        </p:grpSpPr>
        <p:sp>
          <p:nvSpPr>
            <p:cNvPr id="173" name="Google Shape;173;p25"/>
            <p:cNvSpPr/>
            <p:nvPr/>
          </p:nvSpPr>
          <p:spPr>
            <a:xfrm>
              <a:off x="3972" y="1324"/>
              <a:ext cx="655" cy="10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39" y="5727"/>
                  </a:moveTo>
                  <a:cubicBezTo>
                    <a:pt x="9565" y="19909"/>
                    <a:pt x="24347" y="44454"/>
                    <a:pt x="46521" y="68727"/>
                  </a:cubicBezTo>
                  <a:cubicBezTo>
                    <a:pt x="62173" y="85363"/>
                    <a:pt x="85652" y="102818"/>
                    <a:pt x="104782" y="115909"/>
                  </a:cubicBezTo>
                  <a:cubicBezTo>
                    <a:pt x="110869" y="120000"/>
                    <a:pt x="120000" y="118909"/>
                    <a:pt x="119565" y="115363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49363"/>
                    <a:pt x="107826" y="36545"/>
                    <a:pt x="93478" y="31090"/>
                  </a:cubicBezTo>
                  <a:cubicBezTo>
                    <a:pt x="11304" y="1363"/>
                    <a:pt x="11304" y="1363"/>
                    <a:pt x="11304" y="1363"/>
                  </a:cubicBezTo>
                  <a:cubicBezTo>
                    <a:pt x="7391" y="0"/>
                    <a:pt x="0" y="2181"/>
                    <a:pt x="1739" y="5727"/>
                  </a:cubicBezTo>
                  <a:close/>
                </a:path>
              </a:pathLst>
            </a:cu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3210" y="2548"/>
              <a:ext cx="1260" cy="4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88" y="20104"/>
                  </a:moveTo>
                  <a:cubicBezTo>
                    <a:pt x="103276" y="10680"/>
                    <a:pt x="82485" y="0"/>
                    <a:pt x="60790" y="0"/>
                  </a:cubicBezTo>
                  <a:cubicBezTo>
                    <a:pt x="39548" y="0"/>
                    <a:pt x="18079" y="10680"/>
                    <a:pt x="3163" y="20104"/>
                  </a:cubicBezTo>
                  <a:cubicBezTo>
                    <a:pt x="0" y="22617"/>
                    <a:pt x="225" y="33298"/>
                    <a:pt x="2033" y="37068"/>
                  </a:cubicBezTo>
                  <a:cubicBezTo>
                    <a:pt x="46101" y="107434"/>
                    <a:pt x="46101" y="107434"/>
                    <a:pt x="46101" y="107434"/>
                  </a:cubicBezTo>
                  <a:cubicBezTo>
                    <a:pt x="53785" y="120000"/>
                    <a:pt x="66214" y="120000"/>
                    <a:pt x="73672" y="108062"/>
                  </a:cubicBezTo>
                  <a:cubicBezTo>
                    <a:pt x="117514" y="37696"/>
                    <a:pt x="117514" y="37696"/>
                    <a:pt x="117514" y="37696"/>
                  </a:cubicBezTo>
                  <a:cubicBezTo>
                    <a:pt x="119774" y="33926"/>
                    <a:pt x="120000" y="21989"/>
                    <a:pt x="117288" y="20104"/>
                  </a:cubicBezTo>
                  <a:close/>
                </a:path>
              </a:pathLst>
            </a:cu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>
              <a:off x="3053" y="2349"/>
              <a:ext cx="0" cy="0"/>
            </a:xfrm>
            <a:prstGeom prst="straightConnector1">
              <a:avLst/>
            </a:pr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</p:cxnSp>
        <p:cxnSp>
          <p:nvCxnSpPr>
            <p:cNvPr id="176" name="Google Shape;176;p25"/>
            <p:cNvCxnSpPr/>
            <p:nvPr/>
          </p:nvCxnSpPr>
          <p:spPr>
            <a:xfrm>
              <a:off x="3053" y="2349"/>
              <a:ext cx="0" cy="0"/>
            </a:xfrm>
            <a:prstGeom prst="straightConnector1">
              <a:avLst/>
            </a:pr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</p:cxnSp>
        <p:sp>
          <p:nvSpPr>
            <p:cNvPr id="177" name="Google Shape;177;p25"/>
            <p:cNvSpPr/>
            <p:nvPr/>
          </p:nvSpPr>
          <p:spPr>
            <a:xfrm>
              <a:off x="3511" y="1782"/>
              <a:ext cx="660" cy="5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53" y="107085"/>
                  </a:moveTo>
                  <a:cubicBezTo>
                    <a:pt x="0" y="114080"/>
                    <a:pt x="2589" y="119999"/>
                    <a:pt x="9064" y="119999"/>
                  </a:cubicBezTo>
                  <a:cubicBezTo>
                    <a:pt x="9064" y="119999"/>
                    <a:pt x="34532" y="115695"/>
                    <a:pt x="60000" y="115695"/>
                  </a:cubicBezTo>
                  <a:cubicBezTo>
                    <a:pt x="85899" y="115695"/>
                    <a:pt x="110935" y="119999"/>
                    <a:pt x="110935" y="119999"/>
                  </a:cubicBezTo>
                  <a:cubicBezTo>
                    <a:pt x="117410" y="119999"/>
                    <a:pt x="120000" y="114080"/>
                    <a:pt x="116546" y="107085"/>
                  </a:cubicBezTo>
                  <a:cubicBezTo>
                    <a:pt x="116546" y="107085"/>
                    <a:pt x="100143" y="83946"/>
                    <a:pt x="89352" y="60807"/>
                  </a:cubicBezTo>
                  <a:cubicBezTo>
                    <a:pt x="77266" y="34977"/>
                    <a:pt x="66906" y="6995"/>
                    <a:pt x="66906" y="6995"/>
                  </a:cubicBezTo>
                  <a:cubicBezTo>
                    <a:pt x="63453" y="0"/>
                    <a:pt x="57841" y="0"/>
                    <a:pt x="54388" y="6995"/>
                  </a:cubicBezTo>
                  <a:cubicBezTo>
                    <a:pt x="54388" y="6995"/>
                    <a:pt x="44028" y="32286"/>
                    <a:pt x="32374" y="57040"/>
                  </a:cubicBezTo>
                  <a:cubicBezTo>
                    <a:pt x="21151" y="80717"/>
                    <a:pt x="3453" y="107085"/>
                    <a:pt x="3453" y="107085"/>
                  </a:cubicBezTo>
                  <a:close/>
                </a:path>
              </a:pathLst>
            </a:cu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8" name="Google Shape;178;p25"/>
            <p:cNvCxnSpPr/>
            <p:nvPr/>
          </p:nvCxnSpPr>
          <p:spPr>
            <a:xfrm>
              <a:off x="3148" y="2420"/>
              <a:ext cx="0" cy="0"/>
            </a:xfrm>
            <a:prstGeom prst="straightConnector1">
              <a:avLst/>
            </a:pr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</p:cxnSp>
        <p:cxnSp>
          <p:nvCxnSpPr>
            <p:cNvPr id="179" name="Google Shape;179;p25"/>
            <p:cNvCxnSpPr/>
            <p:nvPr/>
          </p:nvCxnSpPr>
          <p:spPr>
            <a:xfrm>
              <a:off x="3148" y="2420"/>
              <a:ext cx="0" cy="0"/>
            </a:xfrm>
            <a:prstGeom prst="straightConnector1">
              <a:avLst/>
            </a:pr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</p:cxnSp>
        <p:sp>
          <p:nvSpPr>
            <p:cNvPr id="180" name="Google Shape;180;p25"/>
            <p:cNvSpPr/>
            <p:nvPr/>
          </p:nvSpPr>
          <p:spPr>
            <a:xfrm>
              <a:off x="3067" y="1324"/>
              <a:ext cx="655" cy="10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260" y="5727"/>
                  </a:moveTo>
                  <a:cubicBezTo>
                    <a:pt x="110434" y="19909"/>
                    <a:pt x="95652" y="44454"/>
                    <a:pt x="73478" y="68727"/>
                  </a:cubicBezTo>
                  <a:cubicBezTo>
                    <a:pt x="57826" y="85363"/>
                    <a:pt x="34347" y="102818"/>
                    <a:pt x="15217" y="115909"/>
                  </a:cubicBezTo>
                  <a:cubicBezTo>
                    <a:pt x="8695" y="120000"/>
                    <a:pt x="0" y="118909"/>
                    <a:pt x="0" y="115363"/>
                  </a:cubicBezTo>
                  <a:cubicBezTo>
                    <a:pt x="0" y="60000"/>
                    <a:pt x="0" y="60000"/>
                    <a:pt x="0" y="60000"/>
                  </a:cubicBezTo>
                  <a:cubicBezTo>
                    <a:pt x="0" y="49363"/>
                    <a:pt x="11739" y="36545"/>
                    <a:pt x="26521" y="31090"/>
                  </a:cubicBezTo>
                  <a:cubicBezTo>
                    <a:pt x="108260" y="1363"/>
                    <a:pt x="108260" y="1363"/>
                    <a:pt x="108260" y="1363"/>
                  </a:cubicBezTo>
                  <a:cubicBezTo>
                    <a:pt x="112173" y="0"/>
                    <a:pt x="120000" y="2181"/>
                    <a:pt x="118260" y="5727"/>
                  </a:cubicBezTo>
                  <a:close/>
                </a:path>
              </a:pathLst>
            </a:cu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25"/>
          <p:cNvSpPr>
            <a:spLocks noGrp="1"/>
          </p:cNvSpPr>
          <p:nvPr>
            <p:ph type="pic" idx="2"/>
          </p:nvPr>
        </p:nvSpPr>
        <p:spPr>
          <a:xfrm>
            <a:off x="2111393" y="2309899"/>
            <a:ext cx="2825194" cy="2669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01">
  <p:cSld name="Team 0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6"/>
          <p:cNvGrpSpPr/>
          <p:nvPr/>
        </p:nvGrpSpPr>
        <p:grpSpPr>
          <a:xfrm>
            <a:off x="-892809" y="-640436"/>
            <a:ext cx="6988809" cy="7446155"/>
            <a:chOff x="3053" y="1324"/>
            <a:chExt cx="1574" cy="1677"/>
          </a:xfrm>
        </p:grpSpPr>
        <p:sp>
          <p:nvSpPr>
            <p:cNvPr id="184" name="Google Shape;184;p26"/>
            <p:cNvSpPr/>
            <p:nvPr/>
          </p:nvSpPr>
          <p:spPr>
            <a:xfrm>
              <a:off x="3972" y="1324"/>
              <a:ext cx="655" cy="10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39" y="5727"/>
                  </a:moveTo>
                  <a:cubicBezTo>
                    <a:pt x="9565" y="19909"/>
                    <a:pt x="24347" y="44454"/>
                    <a:pt x="46521" y="68727"/>
                  </a:cubicBezTo>
                  <a:cubicBezTo>
                    <a:pt x="62173" y="85363"/>
                    <a:pt x="85652" y="102818"/>
                    <a:pt x="104782" y="115909"/>
                  </a:cubicBezTo>
                  <a:cubicBezTo>
                    <a:pt x="110869" y="120000"/>
                    <a:pt x="120000" y="118909"/>
                    <a:pt x="119565" y="115363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49363"/>
                    <a:pt x="107826" y="36545"/>
                    <a:pt x="93478" y="31090"/>
                  </a:cubicBezTo>
                  <a:cubicBezTo>
                    <a:pt x="11304" y="1363"/>
                    <a:pt x="11304" y="1363"/>
                    <a:pt x="11304" y="1363"/>
                  </a:cubicBezTo>
                  <a:cubicBezTo>
                    <a:pt x="7391" y="0"/>
                    <a:pt x="0" y="2181"/>
                    <a:pt x="1739" y="5727"/>
                  </a:cubicBezTo>
                  <a:close/>
                </a:path>
              </a:pathLst>
            </a:cu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210" y="2548"/>
              <a:ext cx="1260" cy="4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88" y="20104"/>
                  </a:moveTo>
                  <a:cubicBezTo>
                    <a:pt x="103276" y="10680"/>
                    <a:pt x="82485" y="0"/>
                    <a:pt x="60790" y="0"/>
                  </a:cubicBezTo>
                  <a:cubicBezTo>
                    <a:pt x="39548" y="0"/>
                    <a:pt x="18079" y="10680"/>
                    <a:pt x="3163" y="20104"/>
                  </a:cubicBezTo>
                  <a:cubicBezTo>
                    <a:pt x="0" y="22617"/>
                    <a:pt x="225" y="33298"/>
                    <a:pt x="2033" y="37068"/>
                  </a:cubicBezTo>
                  <a:cubicBezTo>
                    <a:pt x="46101" y="107434"/>
                    <a:pt x="46101" y="107434"/>
                    <a:pt x="46101" y="107434"/>
                  </a:cubicBezTo>
                  <a:cubicBezTo>
                    <a:pt x="53785" y="120000"/>
                    <a:pt x="66214" y="120000"/>
                    <a:pt x="73672" y="108062"/>
                  </a:cubicBezTo>
                  <a:cubicBezTo>
                    <a:pt x="117514" y="37696"/>
                    <a:pt x="117514" y="37696"/>
                    <a:pt x="117514" y="37696"/>
                  </a:cubicBezTo>
                  <a:cubicBezTo>
                    <a:pt x="119774" y="33926"/>
                    <a:pt x="120000" y="21989"/>
                    <a:pt x="117288" y="20104"/>
                  </a:cubicBezTo>
                  <a:close/>
                </a:path>
              </a:pathLst>
            </a:cu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86;p26"/>
            <p:cNvCxnSpPr/>
            <p:nvPr/>
          </p:nvCxnSpPr>
          <p:spPr>
            <a:xfrm>
              <a:off x="3053" y="2349"/>
              <a:ext cx="0" cy="0"/>
            </a:xfrm>
            <a:prstGeom prst="straightConnector1">
              <a:avLst/>
            </a:pr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</p:cxnSp>
        <p:cxnSp>
          <p:nvCxnSpPr>
            <p:cNvPr id="187" name="Google Shape;187;p26"/>
            <p:cNvCxnSpPr/>
            <p:nvPr/>
          </p:nvCxnSpPr>
          <p:spPr>
            <a:xfrm>
              <a:off x="3053" y="2349"/>
              <a:ext cx="0" cy="0"/>
            </a:xfrm>
            <a:prstGeom prst="straightConnector1">
              <a:avLst/>
            </a:pr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</p:cxnSp>
        <p:sp>
          <p:nvSpPr>
            <p:cNvPr id="188" name="Google Shape;188;p26"/>
            <p:cNvSpPr/>
            <p:nvPr/>
          </p:nvSpPr>
          <p:spPr>
            <a:xfrm>
              <a:off x="3511" y="1782"/>
              <a:ext cx="660" cy="5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53" y="107085"/>
                  </a:moveTo>
                  <a:cubicBezTo>
                    <a:pt x="0" y="114080"/>
                    <a:pt x="2589" y="119999"/>
                    <a:pt x="9064" y="119999"/>
                  </a:cubicBezTo>
                  <a:cubicBezTo>
                    <a:pt x="9064" y="119999"/>
                    <a:pt x="34532" y="115695"/>
                    <a:pt x="60000" y="115695"/>
                  </a:cubicBezTo>
                  <a:cubicBezTo>
                    <a:pt x="85899" y="115695"/>
                    <a:pt x="110935" y="119999"/>
                    <a:pt x="110935" y="119999"/>
                  </a:cubicBezTo>
                  <a:cubicBezTo>
                    <a:pt x="117410" y="119999"/>
                    <a:pt x="120000" y="114080"/>
                    <a:pt x="116546" y="107085"/>
                  </a:cubicBezTo>
                  <a:cubicBezTo>
                    <a:pt x="116546" y="107085"/>
                    <a:pt x="100143" y="83946"/>
                    <a:pt x="89352" y="60807"/>
                  </a:cubicBezTo>
                  <a:cubicBezTo>
                    <a:pt x="77266" y="34977"/>
                    <a:pt x="66906" y="6995"/>
                    <a:pt x="66906" y="6995"/>
                  </a:cubicBezTo>
                  <a:cubicBezTo>
                    <a:pt x="63453" y="0"/>
                    <a:pt x="57841" y="0"/>
                    <a:pt x="54388" y="6995"/>
                  </a:cubicBezTo>
                  <a:cubicBezTo>
                    <a:pt x="54388" y="6995"/>
                    <a:pt x="44028" y="32286"/>
                    <a:pt x="32374" y="57040"/>
                  </a:cubicBezTo>
                  <a:cubicBezTo>
                    <a:pt x="21151" y="80717"/>
                    <a:pt x="3453" y="107085"/>
                    <a:pt x="3453" y="107085"/>
                  </a:cubicBezTo>
                  <a:close/>
                </a:path>
              </a:pathLst>
            </a:cu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9" name="Google Shape;189;p26"/>
            <p:cNvCxnSpPr/>
            <p:nvPr/>
          </p:nvCxnSpPr>
          <p:spPr>
            <a:xfrm>
              <a:off x="3148" y="2420"/>
              <a:ext cx="0" cy="0"/>
            </a:xfrm>
            <a:prstGeom prst="straightConnector1">
              <a:avLst/>
            </a:pr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</p:cxnSp>
        <p:cxnSp>
          <p:nvCxnSpPr>
            <p:cNvPr id="190" name="Google Shape;190;p26"/>
            <p:cNvCxnSpPr/>
            <p:nvPr/>
          </p:nvCxnSpPr>
          <p:spPr>
            <a:xfrm>
              <a:off x="3148" y="2420"/>
              <a:ext cx="0" cy="0"/>
            </a:xfrm>
            <a:prstGeom prst="straightConnector1">
              <a:avLst/>
            </a:pr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3067" y="1324"/>
              <a:ext cx="655" cy="10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260" y="5727"/>
                  </a:moveTo>
                  <a:cubicBezTo>
                    <a:pt x="110434" y="19909"/>
                    <a:pt x="95652" y="44454"/>
                    <a:pt x="73478" y="68727"/>
                  </a:cubicBezTo>
                  <a:cubicBezTo>
                    <a:pt x="57826" y="85363"/>
                    <a:pt x="34347" y="102818"/>
                    <a:pt x="15217" y="115909"/>
                  </a:cubicBezTo>
                  <a:cubicBezTo>
                    <a:pt x="8695" y="120000"/>
                    <a:pt x="0" y="118909"/>
                    <a:pt x="0" y="115363"/>
                  </a:cubicBezTo>
                  <a:cubicBezTo>
                    <a:pt x="0" y="60000"/>
                    <a:pt x="0" y="60000"/>
                    <a:pt x="0" y="60000"/>
                  </a:cubicBezTo>
                  <a:cubicBezTo>
                    <a:pt x="0" y="49363"/>
                    <a:pt x="11739" y="36545"/>
                    <a:pt x="26521" y="31090"/>
                  </a:cubicBezTo>
                  <a:cubicBezTo>
                    <a:pt x="108260" y="1363"/>
                    <a:pt x="108260" y="1363"/>
                    <a:pt x="108260" y="1363"/>
                  </a:cubicBezTo>
                  <a:cubicBezTo>
                    <a:pt x="112173" y="0"/>
                    <a:pt x="120000" y="2181"/>
                    <a:pt x="118260" y="5727"/>
                  </a:cubicBezTo>
                  <a:close/>
                </a:path>
              </a:pathLst>
            </a:cu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26"/>
          <p:cNvSpPr>
            <a:spLocks noGrp="1"/>
          </p:cNvSpPr>
          <p:nvPr>
            <p:ph type="pic" idx="2"/>
          </p:nvPr>
        </p:nvSpPr>
        <p:spPr>
          <a:xfrm>
            <a:off x="900714" y="2324202"/>
            <a:ext cx="1937693" cy="18309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26"/>
          <p:cNvSpPr>
            <a:spLocks noGrp="1"/>
          </p:cNvSpPr>
          <p:nvPr>
            <p:ph type="pic" idx="3"/>
          </p:nvPr>
        </p:nvSpPr>
        <p:spPr>
          <a:xfrm>
            <a:off x="3698272" y="2324202"/>
            <a:ext cx="1937693" cy="18309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26"/>
          <p:cNvSpPr>
            <a:spLocks noGrp="1"/>
          </p:cNvSpPr>
          <p:nvPr>
            <p:ph type="pic" idx="4"/>
          </p:nvPr>
        </p:nvSpPr>
        <p:spPr>
          <a:xfrm>
            <a:off x="6495830" y="2324202"/>
            <a:ext cx="1937693" cy="18309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>
            <a:spLocks noGrp="1"/>
          </p:cNvSpPr>
          <p:nvPr>
            <p:ph type="pic" idx="5"/>
          </p:nvPr>
        </p:nvSpPr>
        <p:spPr>
          <a:xfrm>
            <a:off x="9160442" y="2324202"/>
            <a:ext cx="1937693" cy="18309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02">
  <p:cSld name="Team 0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7"/>
          <p:cNvGrpSpPr/>
          <p:nvPr/>
        </p:nvGrpSpPr>
        <p:grpSpPr>
          <a:xfrm>
            <a:off x="-892809" y="-640436"/>
            <a:ext cx="6988809" cy="7446155"/>
            <a:chOff x="3053" y="1324"/>
            <a:chExt cx="1574" cy="1677"/>
          </a:xfrm>
        </p:grpSpPr>
        <p:sp>
          <p:nvSpPr>
            <p:cNvPr id="198" name="Google Shape;198;p27"/>
            <p:cNvSpPr/>
            <p:nvPr/>
          </p:nvSpPr>
          <p:spPr>
            <a:xfrm>
              <a:off x="3972" y="1324"/>
              <a:ext cx="655" cy="10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39" y="5727"/>
                  </a:moveTo>
                  <a:cubicBezTo>
                    <a:pt x="9565" y="19909"/>
                    <a:pt x="24347" y="44454"/>
                    <a:pt x="46521" y="68727"/>
                  </a:cubicBezTo>
                  <a:cubicBezTo>
                    <a:pt x="62173" y="85363"/>
                    <a:pt x="85652" y="102818"/>
                    <a:pt x="104782" y="115909"/>
                  </a:cubicBezTo>
                  <a:cubicBezTo>
                    <a:pt x="110869" y="120000"/>
                    <a:pt x="120000" y="118909"/>
                    <a:pt x="119565" y="115363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49363"/>
                    <a:pt x="107826" y="36545"/>
                    <a:pt x="93478" y="31090"/>
                  </a:cubicBezTo>
                  <a:cubicBezTo>
                    <a:pt x="11304" y="1363"/>
                    <a:pt x="11304" y="1363"/>
                    <a:pt x="11304" y="1363"/>
                  </a:cubicBezTo>
                  <a:cubicBezTo>
                    <a:pt x="7391" y="0"/>
                    <a:pt x="0" y="2181"/>
                    <a:pt x="1739" y="5727"/>
                  </a:cubicBezTo>
                  <a:close/>
                </a:path>
              </a:pathLst>
            </a:cu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3210" y="2548"/>
              <a:ext cx="1260" cy="4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88" y="20104"/>
                  </a:moveTo>
                  <a:cubicBezTo>
                    <a:pt x="103276" y="10680"/>
                    <a:pt x="82485" y="0"/>
                    <a:pt x="60790" y="0"/>
                  </a:cubicBezTo>
                  <a:cubicBezTo>
                    <a:pt x="39548" y="0"/>
                    <a:pt x="18079" y="10680"/>
                    <a:pt x="3163" y="20104"/>
                  </a:cubicBezTo>
                  <a:cubicBezTo>
                    <a:pt x="0" y="22617"/>
                    <a:pt x="225" y="33298"/>
                    <a:pt x="2033" y="37068"/>
                  </a:cubicBezTo>
                  <a:cubicBezTo>
                    <a:pt x="46101" y="107434"/>
                    <a:pt x="46101" y="107434"/>
                    <a:pt x="46101" y="107434"/>
                  </a:cubicBezTo>
                  <a:cubicBezTo>
                    <a:pt x="53785" y="120000"/>
                    <a:pt x="66214" y="120000"/>
                    <a:pt x="73672" y="108062"/>
                  </a:cubicBezTo>
                  <a:cubicBezTo>
                    <a:pt x="117514" y="37696"/>
                    <a:pt x="117514" y="37696"/>
                    <a:pt x="117514" y="37696"/>
                  </a:cubicBezTo>
                  <a:cubicBezTo>
                    <a:pt x="119774" y="33926"/>
                    <a:pt x="120000" y="21989"/>
                    <a:pt x="117288" y="20104"/>
                  </a:cubicBezTo>
                  <a:close/>
                </a:path>
              </a:pathLst>
            </a:cu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7"/>
            <p:cNvCxnSpPr/>
            <p:nvPr/>
          </p:nvCxnSpPr>
          <p:spPr>
            <a:xfrm>
              <a:off x="3053" y="2349"/>
              <a:ext cx="0" cy="0"/>
            </a:xfrm>
            <a:prstGeom prst="straightConnector1">
              <a:avLst/>
            </a:pr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</p:cxnSp>
        <p:cxnSp>
          <p:nvCxnSpPr>
            <p:cNvPr id="201" name="Google Shape;201;p27"/>
            <p:cNvCxnSpPr/>
            <p:nvPr/>
          </p:nvCxnSpPr>
          <p:spPr>
            <a:xfrm>
              <a:off x="3053" y="2349"/>
              <a:ext cx="0" cy="0"/>
            </a:xfrm>
            <a:prstGeom prst="straightConnector1">
              <a:avLst/>
            </a:pr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</p:cxnSp>
        <p:sp>
          <p:nvSpPr>
            <p:cNvPr id="202" name="Google Shape;202;p27"/>
            <p:cNvSpPr/>
            <p:nvPr/>
          </p:nvSpPr>
          <p:spPr>
            <a:xfrm>
              <a:off x="3511" y="1782"/>
              <a:ext cx="660" cy="5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53" y="107085"/>
                  </a:moveTo>
                  <a:cubicBezTo>
                    <a:pt x="0" y="114080"/>
                    <a:pt x="2589" y="119999"/>
                    <a:pt x="9064" y="119999"/>
                  </a:cubicBezTo>
                  <a:cubicBezTo>
                    <a:pt x="9064" y="119999"/>
                    <a:pt x="34532" y="115695"/>
                    <a:pt x="60000" y="115695"/>
                  </a:cubicBezTo>
                  <a:cubicBezTo>
                    <a:pt x="85899" y="115695"/>
                    <a:pt x="110935" y="119999"/>
                    <a:pt x="110935" y="119999"/>
                  </a:cubicBezTo>
                  <a:cubicBezTo>
                    <a:pt x="117410" y="119999"/>
                    <a:pt x="120000" y="114080"/>
                    <a:pt x="116546" y="107085"/>
                  </a:cubicBezTo>
                  <a:cubicBezTo>
                    <a:pt x="116546" y="107085"/>
                    <a:pt x="100143" y="83946"/>
                    <a:pt x="89352" y="60807"/>
                  </a:cubicBezTo>
                  <a:cubicBezTo>
                    <a:pt x="77266" y="34977"/>
                    <a:pt x="66906" y="6995"/>
                    <a:pt x="66906" y="6995"/>
                  </a:cubicBezTo>
                  <a:cubicBezTo>
                    <a:pt x="63453" y="0"/>
                    <a:pt x="57841" y="0"/>
                    <a:pt x="54388" y="6995"/>
                  </a:cubicBezTo>
                  <a:cubicBezTo>
                    <a:pt x="54388" y="6995"/>
                    <a:pt x="44028" y="32286"/>
                    <a:pt x="32374" y="57040"/>
                  </a:cubicBezTo>
                  <a:cubicBezTo>
                    <a:pt x="21151" y="80717"/>
                    <a:pt x="3453" y="107085"/>
                    <a:pt x="3453" y="107085"/>
                  </a:cubicBezTo>
                  <a:close/>
                </a:path>
              </a:pathLst>
            </a:cu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3" name="Google Shape;203;p27"/>
            <p:cNvCxnSpPr/>
            <p:nvPr/>
          </p:nvCxnSpPr>
          <p:spPr>
            <a:xfrm>
              <a:off x="3148" y="2420"/>
              <a:ext cx="0" cy="0"/>
            </a:xfrm>
            <a:prstGeom prst="straightConnector1">
              <a:avLst/>
            </a:pr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</p:cxnSp>
        <p:cxnSp>
          <p:nvCxnSpPr>
            <p:cNvPr id="204" name="Google Shape;204;p27"/>
            <p:cNvCxnSpPr/>
            <p:nvPr/>
          </p:nvCxnSpPr>
          <p:spPr>
            <a:xfrm>
              <a:off x="3148" y="2420"/>
              <a:ext cx="0" cy="0"/>
            </a:xfrm>
            <a:prstGeom prst="straightConnector1">
              <a:avLst/>
            </a:pr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</p:cxnSp>
        <p:sp>
          <p:nvSpPr>
            <p:cNvPr id="205" name="Google Shape;205;p27"/>
            <p:cNvSpPr/>
            <p:nvPr/>
          </p:nvSpPr>
          <p:spPr>
            <a:xfrm>
              <a:off x="3067" y="1324"/>
              <a:ext cx="655" cy="10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260" y="5727"/>
                  </a:moveTo>
                  <a:cubicBezTo>
                    <a:pt x="110434" y="19909"/>
                    <a:pt x="95652" y="44454"/>
                    <a:pt x="73478" y="68727"/>
                  </a:cubicBezTo>
                  <a:cubicBezTo>
                    <a:pt x="57826" y="85363"/>
                    <a:pt x="34347" y="102818"/>
                    <a:pt x="15217" y="115909"/>
                  </a:cubicBezTo>
                  <a:cubicBezTo>
                    <a:pt x="8695" y="120000"/>
                    <a:pt x="0" y="118909"/>
                    <a:pt x="0" y="115363"/>
                  </a:cubicBezTo>
                  <a:cubicBezTo>
                    <a:pt x="0" y="60000"/>
                    <a:pt x="0" y="60000"/>
                    <a:pt x="0" y="60000"/>
                  </a:cubicBezTo>
                  <a:cubicBezTo>
                    <a:pt x="0" y="49363"/>
                    <a:pt x="11739" y="36545"/>
                    <a:pt x="26521" y="31090"/>
                  </a:cubicBezTo>
                  <a:cubicBezTo>
                    <a:pt x="108260" y="1363"/>
                    <a:pt x="108260" y="1363"/>
                    <a:pt x="108260" y="1363"/>
                  </a:cubicBezTo>
                  <a:cubicBezTo>
                    <a:pt x="112173" y="0"/>
                    <a:pt x="120000" y="2181"/>
                    <a:pt x="118260" y="5727"/>
                  </a:cubicBezTo>
                  <a:close/>
                </a:path>
              </a:pathLst>
            </a:cu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27"/>
          <p:cNvSpPr>
            <a:spLocks noGrp="1"/>
          </p:cNvSpPr>
          <p:nvPr>
            <p:ph type="pic" idx="2"/>
          </p:nvPr>
        </p:nvSpPr>
        <p:spPr>
          <a:xfrm>
            <a:off x="1985326" y="2298990"/>
            <a:ext cx="1937693" cy="18309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27"/>
          <p:cNvSpPr>
            <a:spLocks noGrp="1"/>
          </p:cNvSpPr>
          <p:nvPr>
            <p:ph type="pic" idx="3"/>
          </p:nvPr>
        </p:nvSpPr>
        <p:spPr>
          <a:xfrm>
            <a:off x="5179423" y="2298990"/>
            <a:ext cx="1937693" cy="18309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>
            <a:spLocks noGrp="1"/>
          </p:cNvSpPr>
          <p:nvPr>
            <p:ph type="pic" idx="4"/>
          </p:nvPr>
        </p:nvSpPr>
        <p:spPr>
          <a:xfrm>
            <a:off x="8506466" y="2282068"/>
            <a:ext cx="1937693" cy="18309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_Info_01">
  <p:cSld name="Team_Info_0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8"/>
          <p:cNvGrpSpPr/>
          <p:nvPr/>
        </p:nvGrpSpPr>
        <p:grpSpPr>
          <a:xfrm>
            <a:off x="-892809" y="-640436"/>
            <a:ext cx="6988809" cy="7446155"/>
            <a:chOff x="3053" y="1324"/>
            <a:chExt cx="1574" cy="1677"/>
          </a:xfrm>
        </p:grpSpPr>
        <p:sp>
          <p:nvSpPr>
            <p:cNvPr id="211" name="Google Shape;211;p28"/>
            <p:cNvSpPr/>
            <p:nvPr/>
          </p:nvSpPr>
          <p:spPr>
            <a:xfrm>
              <a:off x="3972" y="1324"/>
              <a:ext cx="655" cy="10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39" y="5727"/>
                  </a:moveTo>
                  <a:cubicBezTo>
                    <a:pt x="9565" y="19909"/>
                    <a:pt x="24347" y="44454"/>
                    <a:pt x="46521" y="68727"/>
                  </a:cubicBezTo>
                  <a:cubicBezTo>
                    <a:pt x="62173" y="85363"/>
                    <a:pt x="85652" y="102818"/>
                    <a:pt x="104782" y="115909"/>
                  </a:cubicBezTo>
                  <a:cubicBezTo>
                    <a:pt x="110869" y="120000"/>
                    <a:pt x="120000" y="118909"/>
                    <a:pt x="119565" y="115363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49363"/>
                    <a:pt x="107826" y="36545"/>
                    <a:pt x="93478" y="31090"/>
                  </a:cubicBezTo>
                  <a:cubicBezTo>
                    <a:pt x="11304" y="1363"/>
                    <a:pt x="11304" y="1363"/>
                    <a:pt x="11304" y="1363"/>
                  </a:cubicBezTo>
                  <a:cubicBezTo>
                    <a:pt x="7391" y="0"/>
                    <a:pt x="0" y="2181"/>
                    <a:pt x="1739" y="5727"/>
                  </a:cubicBezTo>
                  <a:close/>
                </a:path>
              </a:pathLst>
            </a:cu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3210" y="2548"/>
              <a:ext cx="1260" cy="4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88" y="20104"/>
                  </a:moveTo>
                  <a:cubicBezTo>
                    <a:pt x="103276" y="10680"/>
                    <a:pt x="82485" y="0"/>
                    <a:pt x="60790" y="0"/>
                  </a:cubicBezTo>
                  <a:cubicBezTo>
                    <a:pt x="39548" y="0"/>
                    <a:pt x="18079" y="10680"/>
                    <a:pt x="3163" y="20104"/>
                  </a:cubicBezTo>
                  <a:cubicBezTo>
                    <a:pt x="0" y="22617"/>
                    <a:pt x="225" y="33298"/>
                    <a:pt x="2033" y="37068"/>
                  </a:cubicBezTo>
                  <a:cubicBezTo>
                    <a:pt x="46101" y="107434"/>
                    <a:pt x="46101" y="107434"/>
                    <a:pt x="46101" y="107434"/>
                  </a:cubicBezTo>
                  <a:cubicBezTo>
                    <a:pt x="53785" y="120000"/>
                    <a:pt x="66214" y="120000"/>
                    <a:pt x="73672" y="108062"/>
                  </a:cubicBezTo>
                  <a:cubicBezTo>
                    <a:pt x="117514" y="37696"/>
                    <a:pt x="117514" y="37696"/>
                    <a:pt x="117514" y="37696"/>
                  </a:cubicBezTo>
                  <a:cubicBezTo>
                    <a:pt x="119774" y="33926"/>
                    <a:pt x="120000" y="21989"/>
                    <a:pt x="117288" y="20104"/>
                  </a:cubicBezTo>
                  <a:close/>
                </a:path>
              </a:pathLst>
            </a:cu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" name="Google Shape;213;p28"/>
            <p:cNvCxnSpPr/>
            <p:nvPr/>
          </p:nvCxnSpPr>
          <p:spPr>
            <a:xfrm>
              <a:off x="3053" y="2349"/>
              <a:ext cx="0" cy="0"/>
            </a:xfrm>
            <a:prstGeom prst="straightConnector1">
              <a:avLst/>
            </a:pr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</p:cxnSp>
        <p:cxnSp>
          <p:nvCxnSpPr>
            <p:cNvPr id="214" name="Google Shape;214;p28"/>
            <p:cNvCxnSpPr/>
            <p:nvPr/>
          </p:nvCxnSpPr>
          <p:spPr>
            <a:xfrm>
              <a:off x="3053" y="2349"/>
              <a:ext cx="0" cy="0"/>
            </a:xfrm>
            <a:prstGeom prst="straightConnector1">
              <a:avLst/>
            </a:pr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</p:cxnSp>
        <p:sp>
          <p:nvSpPr>
            <p:cNvPr id="215" name="Google Shape;215;p28"/>
            <p:cNvSpPr/>
            <p:nvPr/>
          </p:nvSpPr>
          <p:spPr>
            <a:xfrm>
              <a:off x="3511" y="1782"/>
              <a:ext cx="660" cy="5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53" y="107085"/>
                  </a:moveTo>
                  <a:cubicBezTo>
                    <a:pt x="0" y="114080"/>
                    <a:pt x="2589" y="119999"/>
                    <a:pt x="9064" y="119999"/>
                  </a:cubicBezTo>
                  <a:cubicBezTo>
                    <a:pt x="9064" y="119999"/>
                    <a:pt x="34532" y="115695"/>
                    <a:pt x="60000" y="115695"/>
                  </a:cubicBezTo>
                  <a:cubicBezTo>
                    <a:pt x="85899" y="115695"/>
                    <a:pt x="110935" y="119999"/>
                    <a:pt x="110935" y="119999"/>
                  </a:cubicBezTo>
                  <a:cubicBezTo>
                    <a:pt x="117410" y="119999"/>
                    <a:pt x="120000" y="114080"/>
                    <a:pt x="116546" y="107085"/>
                  </a:cubicBezTo>
                  <a:cubicBezTo>
                    <a:pt x="116546" y="107085"/>
                    <a:pt x="100143" y="83946"/>
                    <a:pt x="89352" y="60807"/>
                  </a:cubicBezTo>
                  <a:cubicBezTo>
                    <a:pt x="77266" y="34977"/>
                    <a:pt x="66906" y="6995"/>
                    <a:pt x="66906" y="6995"/>
                  </a:cubicBezTo>
                  <a:cubicBezTo>
                    <a:pt x="63453" y="0"/>
                    <a:pt x="57841" y="0"/>
                    <a:pt x="54388" y="6995"/>
                  </a:cubicBezTo>
                  <a:cubicBezTo>
                    <a:pt x="54388" y="6995"/>
                    <a:pt x="44028" y="32286"/>
                    <a:pt x="32374" y="57040"/>
                  </a:cubicBezTo>
                  <a:cubicBezTo>
                    <a:pt x="21151" y="80717"/>
                    <a:pt x="3453" y="107085"/>
                    <a:pt x="3453" y="107085"/>
                  </a:cubicBezTo>
                  <a:close/>
                </a:path>
              </a:pathLst>
            </a:cu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28"/>
            <p:cNvCxnSpPr/>
            <p:nvPr/>
          </p:nvCxnSpPr>
          <p:spPr>
            <a:xfrm>
              <a:off x="3148" y="2420"/>
              <a:ext cx="0" cy="0"/>
            </a:xfrm>
            <a:prstGeom prst="straightConnector1">
              <a:avLst/>
            </a:pr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</p:cxnSp>
        <p:cxnSp>
          <p:nvCxnSpPr>
            <p:cNvPr id="217" name="Google Shape;217;p28"/>
            <p:cNvCxnSpPr/>
            <p:nvPr/>
          </p:nvCxnSpPr>
          <p:spPr>
            <a:xfrm>
              <a:off x="3148" y="2420"/>
              <a:ext cx="0" cy="0"/>
            </a:xfrm>
            <a:prstGeom prst="straightConnector1">
              <a:avLst/>
            </a:pr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</p:cxnSp>
        <p:sp>
          <p:nvSpPr>
            <p:cNvPr id="218" name="Google Shape;218;p28"/>
            <p:cNvSpPr/>
            <p:nvPr/>
          </p:nvSpPr>
          <p:spPr>
            <a:xfrm>
              <a:off x="3067" y="1324"/>
              <a:ext cx="655" cy="10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260" y="5727"/>
                  </a:moveTo>
                  <a:cubicBezTo>
                    <a:pt x="110434" y="19909"/>
                    <a:pt x="95652" y="44454"/>
                    <a:pt x="73478" y="68727"/>
                  </a:cubicBezTo>
                  <a:cubicBezTo>
                    <a:pt x="57826" y="85363"/>
                    <a:pt x="34347" y="102818"/>
                    <a:pt x="15217" y="115909"/>
                  </a:cubicBezTo>
                  <a:cubicBezTo>
                    <a:pt x="8695" y="120000"/>
                    <a:pt x="0" y="118909"/>
                    <a:pt x="0" y="115363"/>
                  </a:cubicBezTo>
                  <a:cubicBezTo>
                    <a:pt x="0" y="60000"/>
                    <a:pt x="0" y="60000"/>
                    <a:pt x="0" y="60000"/>
                  </a:cubicBezTo>
                  <a:cubicBezTo>
                    <a:pt x="0" y="49363"/>
                    <a:pt x="11739" y="36545"/>
                    <a:pt x="26521" y="31090"/>
                  </a:cubicBezTo>
                  <a:cubicBezTo>
                    <a:pt x="108260" y="1363"/>
                    <a:pt x="108260" y="1363"/>
                    <a:pt x="108260" y="1363"/>
                  </a:cubicBezTo>
                  <a:cubicBezTo>
                    <a:pt x="112173" y="0"/>
                    <a:pt x="120000" y="2181"/>
                    <a:pt x="118260" y="5727"/>
                  </a:cubicBezTo>
                  <a:close/>
                </a:path>
              </a:pathLst>
            </a:cu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28"/>
          <p:cNvSpPr>
            <a:spLocks noGrp="1"/>
          </p:cNvSpPr>
          <p:nvPr>
            <p:ph type="pic" idx="2"/>
          </p:nvPr>
        </p:nvSpPr>
        <p:spPr>
          <a:xfrm>
            <a:off x="899394" y="1314066"/>
            <a:ext cx="5403773" cy="5106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_Info_02">
  <p:cSld name="Team_Info_0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9"/>
          <p:cNvGrpSpPr/>
          <p:nvPr/>
        </p:nvGrpSpPr>
        <p:grpSpPr>
          <a:xfrm>
            <a:off x="-892809" y="-640436"/>
            <a:ext cx="6988809" cy="7446155"/>
            <a:chOff x="3053" y="1324"/>
            <a:chExt cx="1574" cy="1677"/>
          </a:xfrm>
        </p:grpSpPr>
        <p:sp>
          <p:nvSpPr>
            <p:cNvPr id="222" name="Google Shape;222;p29"/>
            <p:cNvSpPr/>
            <p:nvPr/>
          </p:nvSpPr>
          <p:spPr>
            <a:xfrm>
              <a:off x="3972" y="1324"/>
              <a:ext cx="655" cy="10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39" y="5727"/>
                  </a:moveTo>
                  <a:cubicBezTo>
                    <a:pt x="9565" y="19909"/>
                    <a:pt x="24347" y="44454"/>
                    <a:pt x="46521" y="68727"/>
                  </a:cubicBezTo>
                  <a:cubicBezTo>
                    <a:pt x="62173" y="85363"/>
                    <a:pt x="85652" y="102818"/>
                    <a:pt x="104782" y="115909"/>
                  </a:cubicBezTo>
                  <a:cubicBezTo>
                    <a:pt x="110869" y="120000"/>
                    <a:pt x="120000" y="118909"/>
                    <a:pt x="119565" y="115363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49363"/>
                    <a:pt x="107826" y="36545"/>
                    <a:pt x="93478" y="31090"/>
                  </a:cubicBezTo>
                  <a:cubicBezTo>
                    <a:pt x="11304" y="1363"/>
                    <a:pt x="11304" y="1363"/>
                    <a:pt x="11304" y="1363"/>
                  </a:cubicBezTo>
                  <a:cubicBezTo>
                    <a:pt x="7391" y="0"/>
                    <a:pt x="0" y="2181"/>
                    <a:pt x="1739" y="5727"/>
                  </a:cubicBezTo>
                  <a:close/>
                </a:path>
              </a:pathLst>
            </a:cu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3210" y="2548"/>
              <a:ext cx="1260" cy="4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88" y="20104"/>
                  </a:moveTo>
                  <a:cubicBezTo>
                    <a:pt x="103276" y="10680"/>
                    <a:pt x="82485" y="0"/>
                    <a:pt x="60790" y="0"/>
                  </a:cubicBezTo>
                  <a:cubicBezTo>
                    <a:pt x="39548" y="0"/>
                    <a:pt x="18079" y="10680"/>
                    <a:pt x="3163" y="20104"/>
                  </a:cubicBezTo>
                  <a:cubicBezTo>
                    <a:pt x="0" y="22617"/>
                    <a:pt x="225" y="33298"/>
                    <a:pt x="2033" y="37068"/>
                  </a:cubicBezTo>
                  <a:cubicBezTo>
                    <a:pt x="46101" y="107434"/>
                    <a:pt x="46101" y="107434"/>
                    <a:pt x="46101" y="107434"/>
                  </a:cubicBezTo>
                  <a:cubicBezTo>
                    <a:pt x="53785" y="120000"/>
                    <a:pt x="66214" y="120000"/>
                    <a:pt x="73672" y="108062"/>
                  </a:cubicBezTo>
                  <a:cubicBezTo>
                    <a:pt x="117514" y="37696"/>
                    <a:pt x="117514" y="37696"/>
                    <a:pt x="117514" y="37696"/>
                  </a:cubicBezTo>
                  <a:cubicBezTo>
                    <a:pt x="119774" y="33926"/>
                    <a:pt x="120000" y="21989"/>
                    <a:pt x="117288" y="20104"/>
                  </a:cubicBezTo>
                  <a:close/>
                </a:path>
              </a:pathLst>
            </a:cu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4" name="Google Shape;224;p29"/>
            <p:cNvCxnSpPr/>
            <p:nvPr/>
          </p:nvCxnSpPr>
          <p:spPr>
            <a:xfrm>
              <a:off x="3053" y="2349"/>
              <a:ext cx="0" cy="0"/>
            </a:xfrm>
            <a:prstGeom prst="straightConnector1">
              <a:avLst/>
            </a:pr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</p:cxnSp>
        <p:cxnSp>
          <p:nvCxnSpPr>
            <p:cNvPr id="225" name="Google Shape;225;p29"/>
            <p:cNvCxnSpPr/>
            <p:nvPr/>
          </p:nvCxnSpPr>
          <p:spPr>
            <a:xfrm>
              <a:off x="3053" y="2349"/>
              <a:ext cx="0" cy="0"/>
            </a:xfrm>
            <a:prstGeom prst="straightConnector1">
              <a:avLst/>
            </a:pr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</p:cxnSp>
        <p:sp>
          <p:nvSpPr>
            <p:cNvPr id="226" name="Google Shape;226;p29"/>
            <p:cNvSpPr/>
            <p:nvPr/>
          </p:nvSpPr>
          <p:spPr>
            <a:xfrm>
              <a:off x="3511" y="1782"/>
              <a:ext cx="660" cy="5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53" y="107085"/>
                  </a:moveTo>
                  <a:cubicBezTo>
                    <a:pt x="0" y="114080"/>
                    <a:pt x="2589" y="119999"/>
                    <a:pt x="9064" y="119999"/>
                  </a:cubicBezTo>
                  <a:cubicBezTo>
                    <a:pt x="9064" y="119999"/>
                    <a:pt x="34532" y="115695"/>
                    <a:pt x="60000" y="115695"/>
                  </a:cubicBezTo>
                  <a:cubicBezTo>
                    <a:pt x="85899" y="115695"/>
                    <a:pt x="110935" y="119999"/>
                    <a:pt x="110935" y="119999"/>
                  </a:cubicBezTo>
                  <a:cubicBezTo>
                    <a:pt x="117410" y="119999"/>
                    <a:pt x="120000" y="114080"/>
                    <a:pt x="116546" y="107085"/>
                  </a:cubicBezTo>
                  <a:cubicBezTo>
                    <a:pt x="116546" y="107085"/>
                    <a:pt x="100143" y="83946"/>
                    <a:pt x="89352" y="60807"/>
                  </a:cubicBezTo>
                  <a:cubicBezTo>
                    <a:pt x="77266" y="34977"/>
                    <a:pt x="66906" y="6995"/>
                    <a:pt x="66906" y="6995"/>
                  </a:cubicBezTo>
                  <a:cubicBezTo>
                    <a:pt x="63453" y="0"/>
                    <a:pt x="57841" y="0"/>
                    <a:pt x="54388" y="6995"/>
                  </a:cubicBezTo>
                  <a:cubicBezTo>
                    <a:pt x="54388" y="6995"/>
                    <a:pt x="44028" y="32286"/>
                    <a:pt x="32374" y="57040"/>
                  </a:cubicBezTo>
                  <a:cubicBezTo>
                    <a:pt x="21151" y="80717"/>
                    <a:pt x="3453" y="107085"/>
                    <a:pt x="3453" y="107085"/>
                  </a:cubicBezTo>
                  <a:close/>
                </a:path>
              </a:pathLst>
            </a:cu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7" name="Google Shape;227;p29"/>
            <p:cNvCxnSpPr/>
            <p:nvPr/>
          </p:nvCxnSpPr>
          <p:spPr>
            <a:xfrm>
              <a:off x="3148" y="2420"/>
              <a:ext cx="0" cy="0"/>
            </a:xfrm>
            <a:prstGeom prst="straightConnector1">
              <a:avLst/>
            </a:pr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</p:cxnSp>
        <p:cxnSp>
          <p:nvCxnSpPr>
            <p:cNvPr id="228" name="Google Shape;228;p29"/>
            <p:cNvCxnSpPr/>
            <p:nvPr/>
          </p:nvCxnSpPr>
          <p:spPr>
            <a:xfrm>
              <a:off x="3148" y="2420"/>
              <a:ext cx="0" cy="0"/>
            </a:xfrm>
            <a:prstGeom prst="straightConnector1">
              <a:avLst/>
            </a:pr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</p:cxnSp>
        <p:sp>
          <p:nvSpPr>
            <p:cNvPr id="229" name="Google Shape;229;p29"/>
            <p:cNvSpPr/>
            <p:nvPr/>
          </p:nvSpPr>
          <p:spPr>
            <a:xfrm>
              <a:off x="3067" y="1324"/>
              <a:ext cx="655" cy="10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260" y="5727"/>
                  </a:moveTo>
                  <a:cubicBezTo>
                    <a:pt x="110434" y="19909"/>
                    <a:pt x="95652" y="44454"/>
                    <a:pt x="73478" y="68727"/>
                  </a:cubicBezTo>
                  <a:cubicBezTo>
                    <a:pt x="57826" y="85363"/>
                    <a:pt x="34347" y="102818"/>
                    <a:pt x="15217" y="115909"/>
                  </a:cubicBezTo>
                  <a:cubicBezTo>
                    <a:pt x="8695" y="120000"/>
                    <a:pt x="0" y="118909"/>
                    <a:pt x="0" y="115363"/>
                  </a:cubicBezTo>
                  <a:cubicBezTo>
                    <a:pt x="0" y="60000"/>
                    <a:pt x="0" y="60000"/>
                    <a:pt x="0" y="60000"/>
                  </a:cubicBezTo>
                  <a:cubicBezTo>
                    <a:pt x="0" y="49363"/>
                    <a:pt x="11739" y="36545"/>
                    <a:pt x="26521" y="31090"/>
                  </a:cubicBezTo>
                  <a:cubicBezTo>
                    <a:pt x="108260" y="1363"/>
                    <a:pt x="108260" y="1363"/>
                    <a:pt x="108260" y="1363"/>
                  </a:cubicBezTo>
                  <a:cubicBezTo>
                    <a:pt x="112173" y="0"/>
                    <a:pt x="120000" y="2181"/>
                    <a:pt x="118260" y="5727"/>
                  </a:cubicBezTo>
                  <a:close/>
                </a:path>
              </a:pathLst>
            </a:custGeom>
            <a:gradFill>
              <a:gsLst>
                <a:gs pos="0">
                  <a:srgbClr val="385D1F">
                    <a:alpha val="0"/>
                  </a:srgbClr>
                </a:gs>
                <a:gs pos="48000">
                  <a:srgbClr val="7CB342">
                    <a:alpha val="0"/>
                  </a:srgbClr>
                </a:gs>
                <a:gs pos="100000">
                  <a:srgbClr val="33691E">
                    <a:alpha val="1568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29"/>
          <p:cNvSpPr>
            <a:spLocks noGrp="1"/>
          </p:cNvSpPr>
          <p:nvPr>
            <p:ph type="pic" idx="2"/>
          </p:nvPr>
        </p:nvSpPr>
        <p:spPr>
          <a:xfrm>
            <a:off x="5795244" y="1314065"/>
            <a:ext cx="5403773" cy="5106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9EA8"/>
              </a:buClr>
              <a:buSzPts val="3200"/>
              <a:buFont typeface="Proxima Nova"/>
              <a:buNone/>
              <a:defRPr sz="3200" b="1" i="0" u="none" strike="noStrike" cap="none">
                <a:solidFill>
                  <a:srgbClr val="989EA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1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A5A5A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0">
  <p:cSld name="1_40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>
            <a:spLocks noGrp="1"/>
          </p:cNvSpPr>
          <p:nvPr>
            <p:ph type="pic" idx="2"/>
          </p:nvPr>
        </p:nvSpPr>
        <p:spPr>
          <a:xfrm>
            <a:off x="5303520" y="0"/>
            <a:ext cx="688848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>
            <a:spLocks noGrp="1"/>
          </p:cNvSpPr>
          <p:nvPr>
            <p:ph type="pic" idx="2"/>
          </p:nvPr>
        </p:nvSpPr>
        <p:spPr>
          <a:xfrm>
            <a:off x="0" y="1660525"/>
            <a:ext cx="12192000" cy="312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2286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9EA8"/>
              </a:buClr>
              <a:buSzPts val="3200"/>
              <a:buFont typeface="Proxima Nova"/>
              <a:buNone/>
              <a:defRPr sz="3200" b="1" i="0" u="none" strike="noStrike" cap="none">
                <a:solidFill>
                  <a:srgbClr val="989EA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9" name="Google Shape;239;p32"/>
          <p:cNvSpPr txBox="1">
            <a:spLocks noGrp="1"/>
          </p:cNvSpPr>
          <p:nvPr>
            <p:ph type="body" idx="1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A5A5A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0" cy="478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2286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>
            <a:spLocks noGrp="1"/>
          </p:cNvSpPr>
          <p:nvPr>
            <p:ph type="pic" idx="2"/>
          </p:nvPr>
        </p:nvSpPr>
        <p:spPr>
          <a:xfrm>
            <a:off x="364067" y="1950665"/>
            <a:ext cx="5181599" cy="154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34"/>
          <p:cNvSpPr>
            <a:spLocks noGrp="1"/>
          </p:cNvSpPr>
          <p:nvPr>
            <p:ph type="pic" idx="3"/>
          </p:nvPr>
        </p:nvSpPr>
        <p:spPr>
          <a:xfrm>
            <a:off x="6292271" y="1950665"/>
            <a:ext cx="5449457" cy="154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Google Shape;245;p34"/>
          <p:cNvSpPr txBox="1"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9EA8"/>
              </a:buClr>
              <a:buSzPts val="3200"/>
              <a:buFont typeface="Proxima Nova"/>
              <a:buNone/>
              <a:defRPr sz="3200" b="1" i="0" u="none" strike="noStrike" cap="none">
                <a:solidFill>
                  <a:srgbClr val="989EA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body" idx="1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A5A5A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"/>
              <a:buNone/>
              <a:defRPr sz="4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9EA8"/>
              </a:buClr>
              <a:buSzPts val="3200"/>
              <a:buFont typeface="Proxima Nova"/>
              <a:buNone/>
              <a:defRPr sz="3200" b="1" i="0" u="none" strike="noStrike" cap="none">
                <a:solidFill>
                  <a:srgbClr val="989EA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9" name="Google Shape;249;p35"/>
          <p:cNvSpPr txBox="1">
            <a:spLocks noGrp="1"/>
          </p:cNvSpPr>
          <p:nvPr>
            <p:ph type="body" idx="1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A5A5A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0" name="Google Shape;250;p35"/>
          <p:cNvSpPr>
            <a:spLocks noGrp="1"/>
          </p:cNvSpPr>
          <p:nvPr>
            <p:ph type="pic" idx="2"/>
          </p:nvPr>
        </p:nvSpPr>
        <p:spPr>
          <a:xfrm>
            <a:off x="977617" y="2063750"/>
            <a:ext cx="1421096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Google Shape;251;p35"/>
          <p:cNvSpPr>
            <a:spLocks noGrp="1"/>
          </p:cNvSpPr>
          <p:nvPr>
            <p:ph type="pic" idx="3"/>
          </p:nvPr>
        </p:nvSpPr>
        <p:spPr>
          <a:xfrm>
            <a:off x="2728080" y="2063750"/>
            <a:ext cx="1421096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2" name="Google Shape;252;p35"/>
          <p:cNvSpPr>
            <a:spLocks noGrp="1"/>
          </p:cNvSpPr>
          <p:nvPr>
            <p:ph type="pic" idx="4"/>
          </p:nvPr>
        </p:nvSpPr>
        <p:spPr>
          <a:xfrm>
            <a:off x="4499707" y="2063750"/>
            <a:ext cx="1421096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3" name="Google Shape;253;p35"/>
          <p:cNvSpPr>
            <a:spLocks noGrp="1"/>
          </p:cNvSpPr>
          <p:nvPr>
            <p:ph type="pic" idx="5"/>
          </p:nvPr>
        </p:nvSpPr>
        <p:spPr>
          <a:xfrm>
            <a:off x="6258082" y="2063750"/>
            <a:ext cx="1421096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4" name="Google Shape;254;p35"/>
          <p:cNvSpPr>
            <a:spLocks noGrp="1"/>
          </p:cNvSpPr>
          <p:nvPr>
            <p:ph type="pic" idx="6"/>
          </p:nvPr>
        </p:nvSpPr>
        <p:spPr>
          <a:xfrm>
            <a:off x="8012007" y="2063750"/>
            <a:ext cx="1421096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5" name="Google Shape;255;p35"/>
          <p:cNvSpPr>
            <a:spLocks noGrp="1"/>
          </p:cNvSpPr>
          <p:nvPr>
            <p:ph type="pic" idx="7"/>
          </p:nvPr>
        </p:nvSpPr>
        <p:spPr>
          <a:xfrm>
            <a:off x="9791164" y="2063750"/>
            <a:ext cx="1421096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Pic">
  <p:cSld name="FullPic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929292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438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25" hasCustomPrompt="1"/>
          </p:nvPr>
        </p:nvSpPr>
        <p:spPr>
          <a:xfrm>
            <a:off x="7253574" y="2370603"/>
            <a:ext cx="3389539" cy="5981966"/>
          </a:xfrm>
          <a:prstGeom prst="rect">
            <a:avLst/>
          </a:prstGeom>
          <a:solidFill>
            <a:srgbClr val="88888A"/>
          </a:solidFill>
          <a:ln>
            <a:noFill/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sz="1400" dirty="0"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D3A004F-2493-4BCC-BECF-C0616F9350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0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oxima Nova"/>
              <a:buNone/>
              <a:defRPr sz="6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EA1A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"/>
              <a:buNone/>
              <a:defRPr sz="4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"/>
              <a:buNone/>
              <a:defRPr sz="4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  <a:defRPr sz="32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  <a:defRPr sz="32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"/>
              <a:buNone/>
              <a:defRPr sz="4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"/>
              <a:buNone/>
              <a:defRPr sz="4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"/>
              <a:buNone/>
              <a:defRPr sz="4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96" r:id="rId21"/>
    <p:sldLayoutId id="2147483697" r:id="rId22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8B2D29-AF2C-A74E-BB87-2F50259F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6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1" name="Google Shape;3191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52083"/>
            <a:ext cx="4390543" cy="4700699"/>
          </a:xfrm>
          <a:prstGeom prst="rect">
            <a:avLst/>
          </a:prstGeom>
          <a:noFill/>
          <a:ln>
            <a:noFill/>
          </a:ln>
          <a:effectLst>
            <a:outerShdw blurRad="177800" dist="228600" dir="4680000" sx="99000" sy="99000" algn="t" rotWithShape="0">
              <a:srgbClr val="000000">
                <a:alpha val="10980"/>
              </a:srgbClr>
            </a:outerShdw>
          </a:effectLst>
        </p:spPr>
      </p:pic>
      <p:sp>
        <p:nvSpPr>
          <p:cNvPr id="36" name="object 32">
            <a:extLst>
              <a:ext uri="{FF2B5EF4-FFF2-40B4-BE49-F238E27FC236}">
                <a16:creationId xmlns:a16="http://schemas.microsoft.com/office/drawing/2014/main" id="{B894EA47-854F-2148-A22E-D36E7AB4CC81}"/>
              </a:ext>
            </a:extLst>
          </p:cNvPr>
          <p:cNvSpPr txBox="1"/>
          <p:nvPr/>
        </p:nvSpPr>
        <p:spPr>
          <a:xfrm>
            <a:off x="509216" y="455560"/>
            <a:ext cx="54924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4800" b="1" spc="-95" dirty="0">
                <a:solidFill>
                  <a:srgbClr val="FF0000"/>
                </a:solidFill>
                <a:latin typeface="Trebuchet MS"/>
                <a:cs typeface="Trebuchet MS"/>
              </a:rPr>
              <a:t>Solution</a:t>
            </a:r>
            <a:endParaRPr sz="4800" dirty="0">
              <a:latin typeface="Trebuchet MS"/>
              <a:cs typeface="Trebuchet MS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4A3B6C4-34D7-1C4C-A7A7-6851AF0D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009" y="4316027"/>
            <a:ext cx="2807369" cy="4211053"/>
          </a:xfrm>
          <a:prstGeom prst="rect">
            <a:avLst/>
          </a:prstGeom>
        </p:spPr>
      </p:pic>
      <p:sp>
        <p:nvSpPr>
          <p:cNvPr id="40" name="object 32">
            <a:extLst>
              <a:ext uri="{FF2B5EF4-FFF2-40B4-BE49-F238E27FC236}">
                <a16:creationId xmlns:a16="http://schemas.microsoft.com/office/drawing/2014/main" id="{7D321E56-2424-EC48-8ADC-49707AE2BC15}"/>
              </a:ext>
            </a:extLst>
          </p:cNvPr>
          <p:cNvSpPr txBox="1"/>
          <p:nvPr/>
        </p:nvSpPr>
        <p:spPr>
          <a:xfrm>
            <a:off x="5059202" y="1852083"/>
            <a:ext cx="5492491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4800" dirty="0">
                <a:latin typeface="Trebuchet MS"/>
                <a:cs typeface="Verdana" panose="020B0604030504040204" pitchFamily="34" charset="0"/>
              </a:rPr>
              <a:t>Developing a mobile solution to add real value to our consumers.</a:t>
            </a:r>
            <a:endParaRPr sz="4800" dirty="0">
              <a:latin typeface="Trebuchet MS"/>
              <a:cs typeface="Verdana" panose="020B0604030504040204" pitchFamily="34" charset="0"/>
            </a:endParaRPr>
          </a:p>
        </p:txBody>
      </p:sp>
      <p:cxnSp>
        <p:nvCxnSpPr>
          <p:cNvPr id="41" name="Shape 1867">
            <a:extLst>
              <a:ext uri="{FF2B5EF4-FFF2-40B4-BE49-F238E27FC236}">
                <a16:creationId xmlns:a16="http://schemas.microsoft.com/office/drawing/2014/main" id="{B228059F-EE82-A64F-98BA-5C5B39F47438}"/>
              </a:ext>
            </a:extLst>
          </p:cNvPr>
          <p:cNvCxnSpPr>
            <a:cxnSpLocks/>
          </p:cNvCxnSpPr>
          <p:nvPr/>
        </p:nvCxnSpPr>
        <p:spPr>
          <a:xfrm>
            <a:off x="-13950" y="1179862"/>
            <a:ext cx="2771438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8922;p214">
            <a:extLst>
              <a:ext uri="{FF2B5EF4-FFF2-40B4-BE49-F238E27FC236}">
                <a16:creationId xmlns:a16="http://schemas.microsoft.com/office/drawing/2014/main" id="{CECE07E6-5292-F042-A67B-6FB3BE92975C}"/>
              </a:ext>
            </a:extLst>
          </p:cNvPr>
          <p:cNvSpPr/>
          <p:nvPr/>
        </p:nvSpPr>
        <p:spPr>
          <a:xfrm>
            <a:off x="1631482" y="120367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accent2">
              <a:alpha val="15000"/>
            </a:scheme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803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398" y="2370672"/>
            <a:ext cx="12190413" cy="4483843"/>
          </a:xfrm>
          <a:prstGeom prst="rect">
            <a:avLst/>
          </a:prstGeom>
          <a:solidFill>
            <a:srgbClr val="FF000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050" y="-1095624"/>
            <a:ext cx="5888950" cy="10442036"/>
          </a:xfrm>
          <a:prstGeom prst="rect">
            <a:avLst/>
          </a:prstGeom>
          <a:effectLst>
            <a:outerShdw blurRad="1054100" dist="571500" algn="l" rotWithShape="0">
              <a:prstClr val="black">
                <a:alpha val="42000"/>
              </a:prst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1923775" y="2683095"/>
            <a:ext cx="4451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GB" sz="1600" b="1" dirty="0">
                <a:solidFill>
                  <a:schemeClr val="bg1"/>
                </a:solidFill>
              </a:rPr>
              <a:t>Focuses on changing not the P2P payments system itself but the </a:t>
            </a:r>
            <a:r>
              <a:rPr lang="en-GB" sz="1600" b="1" i="1" dirty="0">
                <a:solidFill>
                  <a:schemeClr val="bg1"/>
                </a:solidFill>
              </a:rPr>
              <a:t>perceptions</a:t>
            </a:r>
            <a:r>
              <a:rPr lang="en-GB" sz="1600" b="1" dirty="0">
                <a:solidFill>
                  <a:schemeClr val="bg1"/>
                </a:solidFill>
              </a:rPr>
              <a:t> towards it</a:t>
            </a:r>
            <a:endParaRPr lang="en-GB" sz="105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81845" y="4068671"/>
            <a:ext cx="461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GB" sz="1600" b="1" dirty="0">
                <a:solidFill>
                  <a:schemeClr val="bg1"/>
                </a:solidFill>
              </a:rPr>
              <a:t>Simplifies personal money transfers by making it more natural, social, and interactive</a:t>
            </a:r>
            <a:endParaRPr lang="en-GB" sz="105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23775" y="5289026"/>
            <a:ext cx="44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GB" sz="1600" b="1" dirty="0">
                <a:solidFill>
                  <a:schemeClr val="bg1"/>
                </a:solidFill>
              </a:rPr>
              <a:t>Increased value for Scotiabank personal banking clients and marketing exposure to user-bases of other banks</a:t>
            </a:r>
            <a:endParaRPr lang="en-GB" sz="105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63094" y="2599520"/>
            <a:ext cx="891439" cy="891437"/>
            <a:chOff x="3694905" y="4112532"/>
            <a:chExt cx="2197576" cy="2197570"/>
          </a:xfrm>
        </p:grpSpPr>
        <p:sp>
          <p:nvSpPr>
            <p:cNvPr id="24" name="Oval 23"/>
            <p:cNvSpPr/>
            <p:nvPr/>
          </p:nvSpPr>
          <p:spPr>
            <a:xfrm>
              <a:off x="3694905" y="4112532"/>
              <a:ext cx="2197576" cy="2197570"/>
            </a:xfrm>
            <a:prstGeom prst="ellipse">
              <a:avLst/>
            </a:prstGeom>
            <a:solidFill>
              <a:srgbClr val="FFFFFF">
                <a:alpha val="9000"/>
              </a:srgbClr>
            </a:solidFill>
            <a:ln>
              <a:solidFill>
                <a:schemeClr val="bg1"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900937" y="4318561"/>
              <a:ext cx="1804566" cy="1804562"/>
            </a:xfrm>
            <a:prstGeom prst="ellipse">
              <a:avLst/>
            </a:prstGeom>
            <a:solidFill>
              <a:srgbClr val="FFFFFF">
                <a:alpha val="27000"/>
              </a:srgbClr>
            </a:solidFill>
            <a:ln>
              <a:solidFill>
                <a:schemeClr val="bg1"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39" name="Oval 38"/>
            <p:cNvSpPr/>
            <p:nvPr/>
          </p:nvSpPr>
          <p:spPr>
            <a:xfrm>
              <a:off x="4075011" y="4492636"/>
              <a:ext cx="1456414" cy="14564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63094" y="3986276"/>
            <a:ext cx="891439" cy="891437"/>
            <a:chOff x="3694905" y="4112532"/>
            <a:chExt cx="2197576" cy="2197570"/>
          </a:xfrm>
        </p:grpSpPr>
        <p:sp>
          <p:nvSpPr>
            <p:cNvPr id="41" name="Oval 40"/>
            <p:cNvSpPr/>
            <p:nvPr/>
          </p:nvSpPr>
          <p:spPr>
            <a:xfrm>
              <a:off x="3694905" y="4112532"/>
              <a:ext cx="2197576" cy="2197570"/>
            </a:xfrm>
            <a:prstGeom prst="ellipse">
              <a:avLst/>
            </a:prstGeom>
            <a:solidFill>
              <a:srgbClr val="FFFFFF">
                <a:alpha val="9000"/>
              </a:srgbClr>
            </a:solidFill>
            <a:ln>
              <a:solidFill>
                <a:schemeClr val="bg1"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900937" y="4318561"/>
              <a:ext cx="1804566" cy="1804562"/>
            </a:xfrm>
            <a:prstGeom prst="ellipse">
              <a:avLst/>
            </a:prstGeom>
            <a:solidFill>
              <a:srgbClr val="FFFFFF">
                <a:alpha val="27000"/>
              </a:srgbClr>
            </a:solidFill>
            <a:ln>
              <a:solidFill>
                <a:schemeClr val="bg1"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44" name="Oval 43"/>
            <p:cNvSpPr/>
            <p:nvPr/>
          </p:nvSpPr>
          <p:spPr>
            <a:xfrm>
              <a:off x="4075011" y="4492636"/>
              <a:ext cx="1456414" cy="14564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63094" y="5304433"/>
            <a:ext cx="891439" cy="891437"/>
            <a:chOff x="3694905" y="4112532"/>
            <a:chExt cx="2197576" cy="2197570"/>
          </a:xfrm>
        </p:grpSpPr>
        <p:sp>
          <p:nvSpPr>
            <p:cNvPr id="54" name="Oval 53"/>
            <p:cNvSpPr/>
            <p:nvPr/>
          </p:nvSpPr>
          <p:spPr>
            <a:xfrm>
              <a:off x="3694905" y="4112532"/>
              <a:ext cx="2197576" cy="2197570"/>
            </a:xfrm>
            <a:prstGeom prst="ellipse">
              <a:avLst/>
            </a:prstGeom>
            <a:solidFill>
              <a:srgbClr val="FFFFFF">
                <a:alpha val="9000"/>
              </a:srgbClr>
            </a:solidFill>
            <a:ln>
              <a:solidFill>
                <a:schemeClr val="bg1"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3900937" y="4318561"/>
              <a:ext cx="1804566" cy="1804562"/>
            </a:xfrm>
            <a:prstGeom prst="ellipse">
              <a:avLst/>
            </a:prstGeom>
            <a:solidFill>
              <a:srgbClr val="FFFFFF">
                <a:alpha val="27000"/>
              </a:srgbClr>
            </a:solidFill>
            <a:ln>
              <a:solidFill>
                <a:schemeClr val="bg1"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56" name="Oval 55"/>
            <p:cNvSpPr/>
            <p:nvPr/>
          </p:nvSpPr>
          <p:spPr>
            <a:xfrm>
              <a:off x="4075011" y="4492636"/>
              <a:ext cx="1456414" cy="14564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59" name="AutoShape 114"/>
          <p:cNvSpPr>
            <a:spLocks/>
          </p:cNvSpPr>
          <p:nvPr/>
        </p:nvSpPr>
        <p:spPr bwMode="auto">
          <a:xfrm>
            <a:off x="1150883" y="2896067"/>
            <a:ext cx="328331" cy="3298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50" y="9182"/>
                </a:moveTo>
                <a:cubicBezTo>
                  <a:pt x="21200" y="9182"/>
                  <a:pt x="21329" y="9229"/>
                  <a:pt x="21435" y="9326"/>
                </a:cubicBezTo>
                <a:cubicBezTo>
                  <a:pt x="21544" y="9426"/>
                  <a:pt x="21599" y="9549"/>
                  <a:pt x="21599" y="9699"/>
                </a:cubicBezTo>
                <a:lnTo>
                  <a:pt x="21599" y="11867"/>
                </a:lnTo>
                <a:cubicBezTo>
                  <a:pt x="21599" y="12232"/>
                  <a:pt x="21415" y="12414"/>
                  <a:pt x="21050" y="12414"/>
                </a:cubicBezTo>
                <a:lnTo>
                  <a:pt x="18746" y="12414"/>
                </a:lnTo>
                <a:cubicBezTo>
                  <a:pt x="18575" y="13204"/>
                  <a:pt x="18299" y="13947"/>
                  <a:pt x="17915" y="14646"/>
                </a:cubicBezTo>
                <a:cubicBezTo>
                  <a:pt x="17530" y="15342"/>
                  <a:pt x="17066" y="15965"/>
                  <a:pt x="16517" y="16514"/>
                </a:cubicBezTo>
                <a:cubicBezTo>
                  <a:pt x="15968" y="17061"/>
                  <a:pt x="15346" y="17528"/>
                  <a:pt x="14647" y="17913"/>
                </a:cubicBezTo>
                <a:cubicBezTo>
                  <a:pt x="13948" y="18298"/>
                  <a:pt x="13206" y="18577"/>
                  <a:pt x="12419" y="18741"/>
                </a:cubicBezTo>
                <a:lnTo>
                  <a:pt x="12419" y="21050"/>
                </a:lnTo>
                <a:cubicBezTo>
                  <a:pt x="12419" y="21197"/>
                  <a:pt x="12369" y="21329"/>
                  <a:pt x="12269" y="21435"/>
                </a:cubicBezTo>
                <a:cubicBezTo>
                  <a:pt x="12172" y="21544"/>
                  <a:pt x="12049" y="21599"/>
                  <a:pt x="11896" y="21599"/>
                </a:cubicBezTo>
                <a:lnTo>
                  <a:pt x="9732" y="21599"/>
                </a:lnTo>
                <a:cubicBezTo>
                  <a:pt x="9368" y="21599"/>
                  <a:pt x="9183" y="21417"/>
                  <a:pt x="9183" y="21050"/>
                </a:cubicBezTo>
                <a:lnTo>
                  <a:pt x="9183" y="18741"/>
                </a:lnTo>
                <a:cubicBezTo>
                  <a:pt x="8396" y="18577"/>
                  <a:pt x="7654" y="18298"/>
                  <a:pt x="6955" y="17913"/>
                </a:cubicBezTo>
                <a:cubicBezTo>
                  <a:pt x="6259" y="17528"/>
                  <a:pt x="5634" y="17061"/>
                  <a:pt x="5085" y="16514"/>
                </a:cubicBezTo>
                <a:cubicBezTo>
                  <a:pt x="4536" y="15965"/>
                  <a:pt x="4069" y="15342"/>
                  <a:pt x="3687" y="14646"/>
                </a:cubicBezTo>
                <a:cubicBezTo>
                  <a:pt x="3300" y="13947"/>
                  <a:pt x="3024" y="13204"/>
                  <a:pt x="2856" y="12414"/>
                </a:cubicBezTo>
                <a:lnTo>
                  <a:pt x="551" y="12414"/>
                </a:lnTo>
                <a:cubicBezTo>
                  <a:pt x="187" y="12414"/>
                  <a:pt x="0" y="12231"/>
                  <a:pt x="0" y="11867"/>
                </a:cubicBezTo>
                <a:lnTo>
                  <a:pt x="0" y="9699"/>
                </a:lnTo>
                <a:cubicBezTo>
                  <a:pt x="0" y="9549"/>
                  <a:pt x="58" y="9426"/>
                  <a:pt x="167" y="9326"/>
                </a:cubicBezTo>
                <a:cubicBezTo>
                  <a:pt x="273" y="9229"/>
                  <a:pt x="402" y="9182"/>
                  <a:pt x="551" y="9182"/>
                </a:cubicBezTo>
                <a:lnTo>
                  <a:pt x="2856" y="9182"/>
                </a:lnTo>
                <a:cubicBezTo>
                  <a:pt x="3026" y="8392"/>
                  <a:pt x="3300" y="7652"/>
                  <a:pt x="3687" y="6953"/>
                </a:cubicBezTo>
                <a:cubicBezTo>
                  <a:pt x="4069" y="6251"/>
                  <a:pt x="4536" y="5631"/>
                  <a:pt x="5085" y="5081"/>
                </a:cubicBezTo>
                <a:cubicBezTo>
                  <a:pt x="5634" y="4532"/>
                  <a:pt x="6256" y="4065"/>
                  <a:pt x="6955" y="3680"/>
                </a:cubicBezTo>
                <a:cubicBezTo>
                  <a:pt x="7654" y="3298"/>
                  <a:pt x="8396" y="3022"/>
                  <a:pt x="9183" y="2852"/>
                </a:cubicBezTo>
                <a:lnTo>
                  <a:pt x="9183" y="546"/>
                </a:lnTo>
                <a:cubicBezTo>
                  <a:pt x="9183" y="181"/>
                  <a:pt x="9365" y="0"/>
                  <a:pt x="9732" y="0"/>
                </a:cubicBezTo>
                <a:lnTo>
                  <a:pt x="11896" y="0"/>
                </a:lnTo>
                <a:cubicBezTo>
                  <a:pt x="12049" y="0"/>
                  <a:pt x="12172" y="50"/>
                  <a:pt x="12269" y="158"/>
                </a:cubicBezTo>
                <a:cubicBezTo>
                  <a:pt x="12369" y="267"/>
                  <a:pt x="12419" y="396"/>
                  <a:pt x="12419" y="546"/>
                </a:cubicBezTo>
                <a:lnTo>
                  <a:pt x="12419" y="2852"/>
                </a:lnTo>
                <a:cubicBezTo>
                  <a:pt x="13206" y="3022"/>
                  <a:pt x="13948" y="3298"/>
                  <a:pt x="14647" y="3680"/>
                </a:cubicBezTo>
                <a:cubicBezTo>
                  <a:pt x="15343" y="4065"/>
                  <a:pt x="15968" y="4532"/>
                  <a:pt x="16517" y="5082"/>
                </a:cubicBezTo>
                <a:cubicBezTo>
                  <a:pt x="17066" y="5631"/>
                  <a:pt x="17530" y="6251"/>
                  <a:pt x="17915" y="6953"/>
                </a:cubicBezTo>
                <a:cubicBezTo>
                  <a:pt x="18299" y="7652"/>
                  <a:pt x="18578" y="8392"/>
                  <a:pt x="18746" y="9182"/>
                </a:cubicBezTo>
                <a:lnTo>
                  <a:pt x="21050" y="9182"/>
                </a:lnTo>
                <a:close/>
                <a:moveTo>
                  <a:pt x="12419" y="16465"/>
                </a:moveTo>
                <a:cubicBezTo>
                  <a:pt x="13411" y="16194"/>
                  <a:pt x="14268" y="15698"/>
                  <a:pt x="14991" y="14981"/>
                </a:cubicBezTo>
                <a:cubicBezTo>
                  <a:pt x="15710" y="14264"/>
                  <a:pt x="16203" y="13410"/>
                  <a:pt x="16467" y="12414"/>
                </a:cubicBezTo>
                <a:lnTo>
                  <a:pt x="14048" y="12414"/>
                </a:lnTo>
                <a:cubicBezTo>
                  <a:pt x="13684" y="12414"/>
                  <a:pt x="13505" y="12231"/>
                  <a:pt x="13514" y="11867"/>
                </a:cubicBezTo>
                <a:lnTo>
                  <a:pt x="13514" y="9699"/>
                </a:lnTo>
                <a:cubicBezTo>
                  <a:pt x="13514" y="9549"/>
                  <a:pt x="13567" y="9426"/>
                  <a:pt x="13669" y="9326"/>
                </a:cubicBezTo>
                <a:cubicBezTo>
                  <a:pt x="13772" y="9229"/>
                  <a:pt x="13898" y="9182"/>
                  <a:pt x="14048" y="9182"/>
                </a:cubicBezTo>
                <a:lnTo>
                  <a:pt x="16467" y="9182"/>
                </a:lnTo>
                <a:cubicBezTo>
                  <a:pt x="16194" y="8186"/>
                  <a:pt x="15698" y="7332"/>
                  <a:pt x="14982" y="6609"/>
                </a:cubicBezTo>
                <a:cubicBezTo>
                  <a:pt x="14265" y="5883"/>
                  <a:pt x="13411" y="5390"/>
                  <a:pt x="12419" y="5131"/>
                </a:cubicBezTo>
                <a:lnTo>
                  <a:pt x="12419" y="7549"/>
                </a:lnTo>
                <a:cubicBezTo>
                  <a:pt x="12419" y="7699"/>
                  <a:pt x="12369" y="7828"/>
                  <a:pt x="12269" y="7928"/>
                </a:cubicBezTo>
                <a:cubicBezTo>
                  <a:pt x="12172" y="8031"/>
                  <a:pt x="12049" y="8081"/>
                  <a:pt x="11896" y="8081"/>
                </a:cubicBezTo>
                <a:lnTo>
                  <a:pt x="9732" y="8081"/>
                </a:lnTo>
                <a:cubicBezTo>
                  <a:pt x="9368" y="8081"/>
                  <a:pt x="9183" y="7905"/>
                  <a:pt x="9183" y="7549"/>
                </a:cubicBezTo>
                <a:lnTo>
                  <a:pt x="9183" y="5131"/>
                </a:lnTo>
                <a:cubicBezTo>
                  <a:pt x="8191" y="5402"/>
                  <a:pt x="7334" y="5895"/>
                  <a:pt x="6608" y="6612"/>
                </a:cubicBezTo>
                <a:cubicBezTo>
                  <a:pt x="5889" y="7332"/>
                  <a:pt x="5399" y="8187"/>
                  <a:pt x="5135" y="9182"/>
                </a:cubicBezTo>
                <a:lnTo>
                  <a:pt x="7580" y="9182"/>
                </a:lnTo>
                <a:cubicBezTo>
                  <a:pt x="7733" y="9182"/>
                  <a:pt x="7853" y="9229"/>
                  <a:pt x="7947" y="9326"/>
                </a:cubicBezTo>
                <a:cubicBezTo>
                  <a:pt x="8038" y="9426"/>
                  <a:pt x="8088" y="9550"/>
                  <a:pt x="8088" y="9700"/>
                </a:cubicBezTo>
                <a:lnTo>
                  <a:pt x="8088" y="11867"/>
                </a:lnTo>
                <a:cubicBezTo>
                  <a:pt x="8088" y="12017"/>
                  <a:pt x="8038" y="12144"/>
                  <a:pt x="7947" y="12252"/>
                </a:cubicBezTo>
                <a:cubicBezTo>
                  <a:pt x="7853" y="12364"/>
                  <a:pt x="7733" y="12414"/>
                  <a:pt x="7580" y="12414"/>
                </a:cubicBezTo>
                <a:lnTo>
                  <a:pt x="5135" y="12414"/>
                </a:lnTo>
                <a:cubicBezTo>
                  <a:pt x="5408" y="13410"/>
                  <a:pt x="5904" y="14267"/>
                  <a:pt x="6620" y="14990"/>
                </a:cubicBezTo>
                <a:cubicBezTo>
                  <a:pt x="7337" y="15710"/>
                  <a:pt x="8191" y="16203"/>
                  <a:pt x="9183" y="16465"/>
                </a:cubicBezTo>
                <a:lnTo>
                  <a:pt x="9183" y="14018"/>
                </a:lnTo>
                <a:cubicBezTo>
                  <a:pt x="9183" y="13868"/>
                  <a:pt x="9239" y="13744"/>
                  <a:pt x="9348" y="13653"/>
                </a:cubicBezTo>
                <a:cubicBezTo>
                  <a:pt x="9453" y="13559"/>
                  <a:pt x="9583" y="13512"/>
                  <a:pt x="9732" y="13512"/>
                </a:cubicBezTo>
                <a:lnTo>
                  <a:pt x="11896" y="13512"/>
                </a:lnTo>
                <a:cubicBezTo>
                  <a:pt x="12049" y="13512"/>
                  <a:pt x="12172" y="13559"/>
                  <a:pt x="12269" y="13653"/>
                </a:cubicBezTo>
                <a:cubicBezTo>
                  <a:pt x="12369" y="13744"/>
                  <a:pt x="12419" y="13868"/>
                  <a:pt x="12419" y="14018"/>
                </a:cubicBezTo>
                <a:lnTo>
                  <a:pt x="12419" y="16465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  <a:extLst/>
        </p:spPr>
        <p:txBody>
          <a:bodyPr lIns="135384" tIns="135384" rIns="135384" bIns="135384" anchor="ctr"/>
          <a:lstStyle/>
          <a:p>
            <a:pPr defTabSz="1218378">
              <a:defRPr/>
            </a:pPr>
            <a:endParaRPr lang="es-ES" sz="773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ato Regular"/>
              <a:cs typeface="Lato Regular"/>
              <a:sym typeface="Gill Sans" charset="0"/>
            </a:endParaRPr>
          </a:p>
        </p:txBody>
      </p:sp>
      <p:cxnSp>
        <p:nvCxnSpPr>
          <p:cNvPr id="26" name="Shape 1867">
            <a:extLst>
              <a:ext uri="{FF2B5EF4-FFF2-40B4-BE49-F238E27FC236}">
                <a16:creationId xmlns:a16="http://schemas.microsoft.com/office/drawing/2014/main" id="{0F32AD24-3C18-8B44-BA78-BA12623FFB01}"/>
              </a:ext>
            </a:extLst>
          </p:cNvPr>
          <p:cNvCxnSpPr>
            <a:cxnSpLocks/>
          </p:cNvCxnSpPr>
          <p:nvPr/>
        </p:nvCxnSpPr>
        <p:spPr>
          <a:xfrm>
            <a:off x="-13950" y="1179862"/>
            <a:ext cx="5644729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object 32">
            <a:extLst>
              <a:ext uri="{FF2B5EF4-FFF2-40B4-BE49-F238E27FC236}">
                <a16:creationId xmlns:a16="http://schemas.microsoft.com/office/drawing/2014/main" id="{EF820212-81F3-2C49-895F-47290273DF07}"/>
              </a:ext>
            </a:extLst>
          </p:cNvPr>
          <p:cNvSpPr txBox="1"/>
          <p:nvPr/>
        </p:nvSpPr>
        <p:spPr>
          <a:xfrm>
            <a:off x="509216" y="455560"/>
            <a:ext cx="67337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4800" b="1" spc="-95" dirty="0">
                <a:solidFill>
                  <a:srgbClr val="FF0000"/>
                </a:solidFill>
                <a:latin typeface="Trebuchet MS" panose="020B0703020202090204" pitchFamily="34" charset="0"/>
                <a:cs typeface="Trebuchet MS"/>
              </a:rPr>
              <a:t>Value and Benefits</a:t>
            </a:r>
            <a:endParaRPr sz="4800" dirty="0">
              <a:latin typeface="Trebuchet MS" panose="020B0703020202090204" pitchFamily="34" charset="0"/>
              <a:cs typeface="Trebuchet MS"/>
            </a:endParaRPr>
          </a:p>
        </p:txBody>
      </p:sp>
      <p:sp>
        <p:nvSpPr>
          <p:cNvPr id="32" name="Google Shape;8418;p212">
            <a:extLst>
              <a:ext uri="{FF2B5EF4-FFF2-40B4-BE49-F238E27FC236}">
                <a16:creationId xmlns:a16="http://schemas.microsoft.com/office/drawing/2014/main" id="{97DF15D5-F99C-C047-8BCD-02A078538BA9}"/>
              </a:ext>
            </a:extLst>
          </p:cNvPr>
          <p:cNvSpPr/>
          <p:nvPr/>
        </p:nvSpPr>
        <p:spPr>
          <a:xfrm>
            <a:off x="1169150" y="4281808"/>
            <a:ext cx="287236" cy="3003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01" y="103054"/>
                </a:moveTo>
                <a:lnTo>
                  <a:pt x="116901" y="103054"/>
                </a:lnTo>
                <a:cubicBezTo>
                  <a:pt x="102237" y="117044"/>
                  <a:pt x="102237" y="117044"/>
                  <a:pt x="102237" y="117044"/>
                </a:cubicBezTo>
                <a:cubicBezTo>
                  <a:pt x="100791" y="118423"/>
                  <a:pt x="99345" y="119802"/>
                  <a:pt x="97900" y="119802"/>
                </a:cubicBezTo>
                <a:cubicBezTo>
                  <a:pt x="96454" y="119802"/>
                  <a:pt x="95008" y="118423"/>
                  <a:pt x="93562" y="117044"/>
                </a:cubicBezTo>
                <a:cubicBezTo>
                  <a:pt x="86127" y="109950"/>
                  <a:pt x="86127" y="109950"/>
                  <a:pt x="86127" y="109950"/>
                </a:cubicBezTo>
                <a:cubicBezTo>
                  <a:pt x="84681" y="108571"/>
                  <a:pt x="84681" y="107192"/>
                  <a:pt x="84681" y="105812"/>
                </a:cubicBezTo>
                <a:cubicBezTo>
                  <a:pt x="84681" y="103054"/>
                  <a:pt x="86127" y="100295"/>
                  <a:pt x="90671" y="100295"/>
                </a:cubicBezTo>
                <a:cubicBezTo>
                  <a:pt x="92117" y="100295"/>
                  <a:pt x="93562" y="101674"/>
                  <a:pt x="93562" y="103054"/>
                </a:cubicBezTo>
                <a:cubicBezTo>
                  <a:pt x="97900" y="105812"/>
                  <a:pt x="97900" y="105812"/>
                  <a:pt x="97900" y="105812"/>
                </a:cubicBezTo>
                <a:cubicBezTo>
                  <a:pt x="109466" y="94778"/>
                  <a:pt x="109466" y="94778"/>
                  <a:pt x="109466" y="94778"/>
                </a:cubicBezTo>
                <a:cubicBezTo>
                  <a:pt x="110912" y="93399"/>
                  <a:pt x="112564" y="93399"/>
                  <a:pt x="114010" y="93399"/>
                </a:cubicBezTo>
                <a:cubicBezTo>
                  <a:pt x="116901" y="93399"/>
                  <a:pt x="119793" y="96157"/>
                  <a:pt x="119793" y="98916"/>
                </a:cubicBezTo>
                <a:cubicBezTo>
                  <a:pt x="119793" y="100295"/>
                  <a:pt x="118347" y="101674"/>
                  <a:pt x="116901" y="103054"/>
                </a:cubicBezTo>
                <a:close/>
                <a:moveTo>
                  <a:pt x="97900" y="97536"/>
                </a:moveTo>
                <a:lnTo>
                  <a:pt x="97900" y="97536"/>
                </a:lnTo>
                <a:cubicBezTo>
                  <a:pt x="96454" y="96157"/>
                  <a:pt x="93562" y="94778"/>
                  <a:pt x="90671" y="94778"/>
                </a:cubicBezTo>
                <a:cubicBezTo>
                  <a:pt x="83235" y="94778"/>
                  <a:pt x="78898" y="100295"/>
                  <a:pt x="78898" y="105812"/>
                </a:cubicBezTo>
                <a:cubicBezTo>
                  <a:pt x="78898" y="109950"/>
                  <a:pt x="80344" y="112906"/>
                  <a:pt x="81790" y="114285"/>
                </a:cubicBezTo>
                <a:cubicBezTo>
                  <a:pt x="87573" y="119802"/>
                  <a:pt x="87573" y="119802"/>
                  <a:pt x="87573" y="119802"/>
                </a:cubicBezTo>
                <a:cubicBezTo>
                  <a:pt x="5989" y="119802"/>
                  <a:pt x="5989" y="119802"/>
                  <a:pt x="5989" y="119802"/>
                </a:cubicBezTo>
                <a:cubicBezTo>
                  <a:pt x="3098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3098" y="11034"/>
                  <a:pt x="5989" y="11034"/>
                </a:cubicBezTo>
                <a:cubicBezTo>
                  <a:pt x="16110" y="11034"/>
                  <a:pt x="16110" y="11034"/>
                  <a:pt x="16110" y="11034"/>
                </a:cubicBezTo>
                <a:cubicBezTo>
                  <a:pt x="16110" y="16748"/>
                  <a:pt x="16110" y="16748"/>
                  <a:pt x="16110" y="16748"/>
                </a:cubicBezTo>
                <a:cubicBezTo>
                  <a:pt x="16110" y="23645"/>
                  <a:pt x="21893" y="27783"/>
                  <a:pt x="27882" y="27783"/>
                </a:cubicBezTo>
                <a:cubicBezTo>
                  <a:pt x="33666" y="27783"/>
                  <a:pt x="39449" y="23645"/>
                  <a:pt x="39449" y="16748"/>
                </a:cubicBezTo>
                <a:cubicBezTo>
                  <a:pt x="39449" y="11034"/>
                  <a:pt x="39449" y="11034"/>
                  <a:pt x="39449" y="11034"/>
                </a:cubicBezTo>
                <a:cubicBezTo>
                  <a:pt x="45232" y="11034"/>
                  <a:pt x="45232" y="11034"/>
                  <a:pt x="45232" y="11034"/>
                </a:cubicBezTo>
                <a:cubicBezTo>
                  <a:pt x="45232" y="16748"/>
                  <a:pt x="45232" y="16748"/>
                  <a:pt x="45232" y="16748"/>
                </a:cubicBezTo>
                <a:cubicBezTo>
                  <a:pt x="45232" y="23645"/>
                  <a:pt x="51222" y="27783"/>
                  <a:pt x="57005" y="27783"/>
                </a:cubicBezTo>
                <a:cubicBezTo>
                  <a:pt x="62788" y="27783"/>
                  <a:pt x="68777" y="23645"/>
                  <a:pt x="68777" y="16748"/>
                </a:cubicBezTo>
                <a:cubicBezTo>
                  <a:pt x="68777" y="11034"/>
                  <a:pt x="68777" y="11034"/>
                  <a:pt x="68777" y="11034"/>
                </a:cubicBezTo>
                <a:cubicBezTo>
                  <a:pt x="74561" y="11034"/>
                  <a:pt x="74561" y="11034"/>
                  <a:pt x="74561" y="11034"/>
                </a:cubicBezTo>
                <a:cubicBezTo>
                  <a:pt x="74561" y="16748"/>
                  <a:pt x="74561" y="16748"/>
                  <a:pt x="74561" y="16748"/>
                </a:cubicBezTo>
                <a:cubicBezTo>
                  <a:pt x="74561" y="23645"/>
                  <a:pt x="80344" y="27783"/>
                  <a:pt x="86127" y="27783"/>
                </a:cubicBezTo>
                <a:cubicBezTo>
                  <a:pt x="92117" y="27783"/>
                  <a:pt x="97900" y="23645"/>
                  <a:pt x="97900" y="16748"/>
                </a:cubicBezTo>
                <a:cubicBezTo>
                  <a:pt x="97900" y="11034"/>
                  <a:pt x="97900" y="11034"/>
                  <a:pt x="97900" y="11034"/>
                </a:cubicBezTo>
                <a:cubicBezTo>
                  <a:pt x="108020" y="11034"/>
                  <a:pt x="108020" y="11034"/>
                  <a:pt x="108020" y="11034"/>
                </a:cubicBezTo>
                <a:cubicBezTo>
                  <a:pt x="110912" y="11034"/>
                  <a:pt x="114010" y="13990"/>
                  <a:pt x="114010" y="16748"/>
                </a:cubicBezTo>
                <a:cubicBezTo>
                  <a:pt x="114010" y="87684"/>
                  <a:pt x="114010" y="87684"/>
                  <a:pt x="114010" y="87684"/>
                </a:cubicBezTo>
                <a:cubicBezTo>
                  <a:pt x="109466" y="87684"/>
                  <a:pt x="106574" y="89064"/>
                  <a:pt x="105129" y="90640"/>
                </a:cubicBezTo>
                <a:lnTo>
                  <a:pt x="97900" y="97536"/>
                </a:lnTo>
                <a:close/>
                <a:moveTo>
                  <a:pt x="16110" y="96157"/>
                </a:moveTo>
                <a:lnTo>
                  <a:pt x="16110" y="96157"/>
                </a:lnTo>
                <a:cubicBezTo>
                  <a:pt x="16110" y="98916"/>
                  <a:pt x="17555" y="100295"/>
                  <a:pt x="20447" y="100295"/>
                </a:cubicBezTo>
                <a:cubicBezTo>
                  <a:pt x="58450" y="100295"/>
                  <a:pt x="58450" y="100295"/>
                  <a:pt x="58450" y="100295"/>
                </a:cubicBezTo>
                <a:cubicBezTo>
                  <a:pt x="61342" y="100295"/>
                  <a:pt x="62788" y="98916"/>
                  <a:pt x="62788" y="96157"/>
                </a:cubicBezTo>
                <a:cubicBezTo>
                  <a:pt x="62788" y="93399"/>
                  <a:pt x="61342" y="92019"/>
                  <a:pt x="58450" y="92019"/>
                </a:cubicBezTo>
                <a:cubicBezTo>
                  <a:pt x="20447" y="92019"/>
                  <a:pt x="20447" y="92019"/>
                  <a:pt x="20447" y="92019"/>
                </a:cubicBezTo>
                <a:cubicBezTo>
                  <a:pt x="17555" y="92019"/>
                  <a:pt x="16110" y="93399"/>
                  <a:pt x="16110" y="96157"/>
                </a:cubicBezTo>
                <a:close/>
                <a:moveTo>
                  <a:pt x="92117" y="43152"/>
                </a:moveTo>
                <a:lnTo>
                  <a:pt x="92117" y="43152"/>
                </a:lnTo>
                <a:cubicBezTo>
                  <a:pt x="21893" y="43152"/>
                  <a:pt x="21893" y="43152"/>
                  <a:pt x="21893" y="43152"/>
                </a:cubicBezTo>
                <a:cubicBezTo>
                  <a:pt x="19001" y="43152"/>
                  <a:pt x="16110" y="45911"/>
                  <a:pt x="16110" y="48669"/>
                </a:cubicBezTo>
                <a:cubicBezTo>
                  <a:pt x="16110" y="51625"/>
                  <a:pt x="19001" y="54384"/>
                  <a:pt x="21893" y="54384"/>
                </a:cubicBezTo>
                <a:cubicBezTo>
                  <a:pt x="92117" y="54384"/>
                  <a:pt x="92117" y="54384"/>
                  <a:pt x="92117" y="54384"/>
                </a:cubicBezTo>
                <a:cubicBezTo>
                  <a:pt x="95008" y="54384"/>
                  <a:pt x="97900" y="51625"/>
                  <a:pt x="97900" y="48669"/>
                </a:cubicBezTo>
                <a:cubicBezTo>
                  <a:pt x="97900" y="45911"/>
                  <a:pt x="95008" y="43152"/>
                  <a:pt x="92117" y="43152"/>
                </a:cubicBezTo>
                <a:close/>
                <a:moveTo>
                  <a:pt x="92117" y="66798"/>
                </a:moveTo>
                <a:lnTo>
                  <a:pt x="92117" y="66798"/>
                </a:lnTo>
                <a:cubicBezTo>
                  <a:pt x="57005" y="66798"/>
                  <a:pt x="57005" y="66798"/>
                  <a:pt x="57005" y="66798"/>
                </a:cubicBezTo>
                <a:cubicBezTo>
                  <a:pt x="46678" y="66798"/>
                  <a:pt x="46678" y="66798"/>
                  <a:pt x="46678" y="66798"/>
                </a:cubicBezTo>
                <a:cubicBezTo>
                  <a:pt x="21893" y="66798"/>
                  <a:pt x="21893" y="66798"/>
                  <a:pt x="21893" y="66798"/>
                </a:cubicBezTo>
                <a:cubicBezTo>
                  <a:pt x="19001" y="66798"/>
                  <a:pt x="16110" y="69556"/>
                  <a:pt x="16110" y="72315"/>
                </a:cubicBezTo>
                <a:cubicBezTo>
                  <a:pt x="16110" y="76650"/>
                  <a:pt x="19001" y="78029"/>
                  <a:pt x="21893" y="78029"/>
                </a:cubicBezTo>
                <a:cubicBezTo>
                  <a:pt x="46678" y="78029"/>
                  <a:pt x="46678" y="78029"/>
                  <a:pt x="46678" y="78029"/>
                </a:cubicBezTo>
                <a:cubicBezTo>
                  <a:pt x="57005" y="78029"/>
                  <a:pt x="57005" y="78029"/>
                  <a:pt x="57005" y="78029"/>
                </a:cubicBezTo>
                <a:cubicBezTo>
                  <a:pt x="92117" y="78029"/>
                  <a:pt x="92117" y="78029"/>
                  <a:pt x="92117" y="78029"/>
                </a:cubicBezTo>
                <a:cubicBezTo>
                  <a:pt x="95008" y="78029"/>
                  <a:pt x="97900" y="76650"/>
                  <a:pt x="97900" y="72315"/>
                </a:cubicBezTo>
                <a:cubicBezTo>
                  <a:pt x="97900" y="69556"/>
                  <a:pt x="95008" y="66798"/>
                  <a:pt x="92117" y="66798"/>
                </a:cubicBezTo>
                <a:close/>
                <a:moveTo>
                  <a:pt x="86127" y="22266"/>
                </a:moveTo>
                <a:lnTo>
                  <a:pt x="86127" y="22266"/>
                </a:lnTo>
                <a:cubicBezTo>
                  <a:pt x="83235" y="22266"/>
                  <a:pt x="80344" y="20886"/>
                  <a:pt x="80344" y="16748"/>
                </a:cubicBezTo>
                <a:cubicBezTo>
                  <a:pt x="80344" y="5517"/>
                  <a:pt x="80344" y="5517"/>
                  <a:pt x="80344" y="5517"/>
                </a:cubicBezTo>
                <a:cubicBezTo>
                  <a:pt x="80344" y="2758"/>
                  <a:pt x="83235" y="0"/>
                  <a:pt x="86127" y="0"/>
                </a:cubicBezTo>
                <a:cubicBezTo>
                  <a:pt x="89018" y="0"/>
                  <a:pt x="92117" y="2758"/>
                  <a:pt x="92117" y="5517"/>
                </a:cubicBezTo>
                <a:cubicBezTo>
                  <a:pt x="92117" y="16748"/>
                  <a:pt x="92117" y="16748"/>
                  <a:pt x="92117" y="16748"/>
                </a:cubicBezTo>
                <a:cubicBezTo>
                  <a:pt x="92117" y="20886"/>
                  <a:pt x="89018" y="22266"/>
                  <a:pt x="86127" y="22266"/>
                </a:cubicBezTo>
                <a:close/>
                <a:moveTo>
                  <a:pt x="57005" y="22266"/>
                </a:moveTo>
                <a:lnTo>
                  <a:pt x="57005" y="22266"/>
                </a:lnTo>
                <a:cubicBezTo>
                  <a:pt x="54113" y="22266"/>
                  <a:pt x="51222" y="20886"/>
                  <a:pt x="51222" y="16748"/>
                </a:cubicBezTo>
                <a:cubicBezTo>
                  <a:pt x="51222" y="5517"/>
                  <a:pt x="51222" y="5517"/>
                  <a:pt x="51222" y="5517"/>
                </a:cubicBezTo>
                <a:cubicBezTo>
                  <a:pt x="51222" y="2758"/>
                  <a:pt x="54113" y="0"/>
                  <a:pt x="57005" y="0"/>
                </a:cubicBezTo>
                <a:cubicBezTo>
                  <a:pt x="59896" y="0"/>
                  <a:pt x="62788" y="2758"/>
                  <a:pt x="62788" y="5517"/>
                </a:cubicBezTo>
                <a:cubicBezTo>
                  <a:pt x="62788" y="16748"/>
                  <a:pt x="62788" y="16748"/>
                  <a:pt x="62788" y="16748"/>
                </a:cubicBezTo>
                <a:cubicBezTo>
                  <a:pt x="62788" y="20886"/>
                  <a:pt x="59896" y="22266"/>
                  <a:pt x="57005" y="22266"/>
                </a:cubicBezTo>
                <a:close/>
                <a:moveTo>
                  <a:pt x="27882" y="22266"/>
                </a:moveTo>
                <a:lnTo>
                  <a:pt x="27882" y="22266"/>
                </a:lnTo>
                <a:cubicBezTo>
                  <a:pt x="24991" y="22266"/>
                  <a:pt x="21893" y="20886"/>
                  <a:pt x="21893" y="16748"/>
                </a:cubicBezTo>
                <a:cubicBezTo>
                  <a:pt x="21893" y="5517"/>
                  <a:pt x="21893" y="5517"/>
                  <a:pt x="21893" y="5517"/>
                </a:cubicBezTo>
                <a:cubicBezTo>
                  <a:pt x="21893" y="2758"/>
                  <a:pt x="24991" y="0"/>
                  <a:pt x="27882" y="0"/>
                </a:cubicBezTo>
                <a:cubicBezTo>
                  <a:pt x="30774" y="0"/>
                  <a:pt x="33666" y="2758"/>
                  <a:pt x="33666" y="5517"/>
                </a:cubicBezTo>
                <a:cubicBezTo>
                  <a:pt x="33666" y="16748"/>
                  <a:pt x="33666" y="16748"/>
                  <a:pt x="33666" y="16748"/>
                </a:cubicBezTo>
                <a:cubicBezTo>
                  <a:pt x="33666" y="20886"/>
                  <a:pt x="30774" y="22266"/>
                  <a:pt x="27882" y="2226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8418;p212">
            <a:extLst>
              <a:ext uri="{FF2B5EF4-FFF2-40B4-BE49-F238E27FC236}">
                <a16:creationId xmlns:a16="http://schemas.microsoft.com/office/drawing/2014/main" id="{3290F419-A52A-3244-BC5D-1B775A43AF68}"/>
              </a:ext>
            </a:extLst>
          </p:cNvPr>
          <p:cNvSpPr/>
          <p:nvPr/>
        </p:nvSpPr>
        <p:spPr>
          <a:xfrm>
            <a:off x="19416859" y="11128490"/>
            <a:ext cx="558653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01" y="103054"/>
                </a:moveTo>
                <a:lnTo>
                  <a:pt x="116901" y="103054"/>
                </a:lnTo>
                <a:cubicBezTo>
                  <a:pt x="102237" y="117044"/>
                  <a:pt x="102237" y="117044"/>
                  <a:pt x="102237" y="117044"/>
                </a:cubicBezTo>
                <a:cubicBezTo>
                  <a:pt x="100791" y="118423"/>
                  <a:pt x="99345" y="119802"/>
                  <a:pt x="97900" y="119802"/>
                </a:cubicBezTo>
                <a:cubicBezTo>
                  <a:pt x="96454" y="119802"/>
                  <a:pt x="95008" y="118423"/>
                  <a:pt x="93562" y="117044"/>
                </a:cubicBezTo>
                <a:cubicBezTo>
                  <a:pt x="86127" y="109950"/>
                  <a:pt x="86127" y="109950"/>
                  <a:pt x="86127" y="109950"/>
                </a:cubicBezTo>
                <a:cubicBezTo>
                  <a:pt x="84681" y="108571"/>
                  <a:pt x="84681" y="107192"/>
                  <a:pt x="84681" y="105812"/>
                </a:cubicBezTo>
                <a:cubicBezTo>
                  <a:pt x="84681" y="103054"/>
                  <a:pt x="86127" y="100295"/>
                  <a:pt x="90671" y="100295"/>
                </a:cubicBezTo>
                <a:cubicBezTo>
                  <a:pt x="92117" y="100295"/>
                  <a:pt x="93562" y="101674"/>
                  <a:pt x="93562" y="103054"/>
                </a:cubicBezTo>
                <a:cubicBezTo>
                  <a:pt x="97900" y="105812"/>
                  <a:pt x="97900" y="105812"/>
                  <a:pt x="97900" y="105812"/>
                </a:cubicBezTo>
                <a:cubicBezTo>
                  <a:pt x="109466" y="94778"/>
                  <a:pt x="109466" y="94778"/>
                  <a:pt x="109466" y="94778"/>
                </a:cubicBezTo>
                <a:cubicBezTo>
                  <a:pt x="110912" y="93399"/>
                  <a:pt x="112564" y="93399"/>
                  <a:pt x="114010" y="93399"/>
                </a:cubicBezTo>
                <a:cubicBezTo>
                  <a:pt x="116901" y="93399"/>
                  <a:pt x="119793" y="96157"/>
                  <a:pt x="119793" y="98916"/>
                </a:cubicBezTo>
                <a:cubicBezTo>
                  <a:pt x="119793" y="100295"/>
                  <a:pt x="118347" y="101674"/>
                  <a:pt x="116901" y="103054"/>
                </a:cubicBezTo>
                <a:close/>
                <a:moveTo>
                  <a:pt x="97900" y="97536"/>
                </a:moveTo>
                <a:lnTo>
                  <a:pt x="97900" y="97536"/>
                </a:lnTo>
                <a:cubicBezTo>
                  <a:pt x="96454" y="96157"/>
                  <a:pt x="93562" y="94778"/>
                  <a:pt x="90671" y="94778"/>
                </a:cubicBezTo>
                <a:cubicBezTo>
                  <a:pt x="83235" y="94778"/>
                  <a:pt x="78898" y="100295"/>
                  <a:pt x="78898" y="105812"/>
                </a:cubicBezTo>
                <a:cubicBezTo>
                  <a:pt x="78898" y="109950"/>
                  <a:pt x="80344" y="112906"/>
                  <a:pt x="81790" y="114285"/>
                </a:cubicBezTo>
                <a:cubicBezTo>
                  <a:pt x="87573" y="119802"/>
                  <a:pt x="87573" y="119802"/>
                  <a:pt x="87573" y="119802"/>
                </a:cubicBezTo>
                <a:cubicBezTo>
                  <a:pt x="5989" y="119802"/>
                  <a:pt x="5989" y="119802"/>
                  <a:pt x="5989" y="119802"/>
                </a:cubicBezTo>
                <a:cubicBezTo>
                  <a:pt x="3098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3098" y="11034"/>
                  <a:pt x="5989" y="11034"/>
                </a:cubicBezTo>
                <a:cubicBezTo>
                  <a:pt x="16110" y="11034"/>
                  <a:pt x="16110" y="11034"/>
                  <a:pt x="16110" y="11034"/>
                </a:cubicBezTo>
                <a:cubicBezTo>
                  <a:pt x="16110" y="16748"/>
                  <a:pt x="16110" y="16748"/>
                  <a:pt x="16110" y="16748"/>
                </a:cubicBezTo>
                <a:cubicBezTo>
                  <a:pt x="16110" y="23645"/>
                  <a:pt x="21893" y="27783"/>
                  <a:pt x="27882" y="27783"/>
                </a:cubicBezTo>
                <a:cubicBezTo>
                  <a:pt x="33666" y="27783"/>
                  <a:pt x="39449" y="23645"/>
                  <a:pt x="39449" y="16748"/>
                </a:cubicBezTo>
                <a:cubicBezTo>
                  <a:pt x="39449" y="11034"/>
                  <a:pt x="39449" y="11034"/>
                  <a:pt x="39449" y="11034"/>
                </a:cubicBezTo>
                <a:cubicBezTo>
                  <a:pt x="45232" y="11034"/>
                  <a:pt x="45232" y="11034"/>
                  <a:pt x="45232" y="11034"/>
                </a:cubicBezTo>
                <a:cubicBezTo>
                  <a:pt x="45232" y="16748"/>
                  <a:pt x="45232" y="16748"/>
                  <a:pt x="45232" y="16748"/>
                </a:cubicBezTo>
                <a:cubicBezTo>
                  <a:pt x="45232" y="23645"/>
                  <a:pt x="51222" y="27783"/>
                  <a:pt x="57005" y="27783"/>
                </a:cubicBezTo>
                <a:cubicBezTo>
                  <a:pt x="62788" y="27783"/>
                  <a:pt x="68777" y="23645"/>
                  <a:pt x="68777" y="16748"/>
                </a:cubicBezTo>
                <a:cubicBezTo>
                  <a:pt x="68777" y="11034"/>
                  <a:pt x="68777" y="11034"/>
                  <a:pt x="68777" y="11034"/>
                </a:cubicBezTo>
                <a:cubicBezTo>
                  <a:pt x="74561" y="11034"/>
                  <a:pt x="74561" y="11034"/>
                  <a:pt x="74561" y="11034"/>
                </a:cubicBezTo>
                <a:cubicBezTo>
                  <a:pt x="74561" y="16748"/>
                  <a:pt x="74561" y="16748"/>
                  <a:pt x="74561" y="16748"/>
                </a:cubicBezTo>
                <a:cubicBezTo>
                  <a:pt x="74561" y="23645"/>
                  <a:pt x="80344" y="27783"/>
                  <a:pt x="86127" y="27783"/>
                </a:cubicBezTo>
                <a:cubicBezTo>
                  <a:pt x="92117" y="27783"/>
                  <a:pt x="97900" y="23645"/>
                  <a:pt x="97900" y="16748"/>
                </a:cubicBezTo>
                <a:cubicBezTo>
                  <a:pt x="97900" y="11034"/>
                  <a:pt x="97900" y="11034"/>
                  <a:pt x="97900" y="11034"/>
                </a:cubicBezTo>
                <a:cubicBezTo>
                  <a:pt x="108020" y="11034"/>
                  <a:pt x="108020" y="11034"/>
                  <a:pt x="108020" y="11034"/>
                </a:cubicBezTo>
                <a:cubicBezTo>
                  <a:pt x="110912" y="11034"/>
                  <a:pt x="114010" y="13990"/>
                  <a:pt x="114010" y="16748"/>
                </a:cubicBezTo>
                <a:cubicBezTo>
                  <a:pt x="114010" y="87684"/>
                  <a:pt x="114010" y="87684"/>
                  <a:pt x="114010" y="87684"/>
                </a:cubicBezTo>
                <a:cubicBezTo>
                  <a:pt x="109466" y="87684"/>
                  <a:pt x="106574" y="89064"/>
                  <a:pt x="105129" y="90640"/>
                </a:cubicBezTo>
                <a:lnTo>
                  <a:pt x="97900" y="97536"/>
                </a:lnTo>
                <a:close/>
                <a:moveTo>
                  <a:pt x="16110" y="96157"/>
                </a:moveTo>
                <a:lnTo>
                  <a:pt x="16110" y="96157"/>
                </a:lnTo>
                <a:cubicBezTo>
                  <a:pt x="16110" y="98916"/>
                  <a:pt x="17555" y="100295"/>
                  <a:pt x="20447" y="100295"/>
                </a:cubicBezTo>
                <a:cubicBezTo>
                  <a:pt x="58450" y="100295"/>
                  <a:pt x="58450" y="100295"/>
                  <a:pt x="58450" y="100295"/>
                </a:cubicBezTo>
                <a:cubicBezTo>
                  <a:pt x="61342" y="100295"/>
                  <a:pt x="62788" y="98916"/>
                  <a:pt x="62788" y="96157"/>
                </a:cubicBezTo>
                <a:cubicBezTo>
                  <a:pt x="62788" y="93399"/>
                  <a:pt x="61342" y="92019"/>
                  <a:pt x="58450" y="92019"/>
                </a:cubicBezTo>
                <a:cubicBezTo>
                  <a:pt x="20447" y="92019"/>
                  <a:pt x="20447" y="92019"/>
                  <a:pt x="20447" y="92019"/>
                </a:cubicBezTo>
                <a:cubicBezTo>
                  <a:pt x="17555" y="92019"/>
                  <a:pt x="16110" y="93399"/>
                  <a:pt x="16110" y="96157"/>
                </a:cubicBezTo>
                <a:close/>
                <a:moveTo>
                  <a:pt x="92117" y="43152"/>
                </a:moveTo>
                <a:lnTo>
                  <a:pt x="92117" y="43152"/>
                </a:lnTo>
                <a:cubicBezTo>
                  <a:pt x="21893" y="43152"/>
                  <a:pt x="21893" y="43152"/>
                  <a:pt x="21893" y="43152"/>
                </a:cubicBezTo>
                <a:cubicBezTo>
                  <a:pt x="19001" y="43152"/>
                  <a:pt x="16110" y="45911"/>
                  <a:pt x="16110" y="48669"/>
                </a:cubicBezTo>
                <a:cubicBezTo>
                  <a:pt x="16110" y="51625"/>
                  <a:pt x="19001" y="54384"/>
                  <a:pt x="21893" y="54384"/>
                </a:cubicBezTo>
                <a:cubicBezTo>
                  <a:pt x="92117" y="54384"/>
                  <a:pt x="92117" y="54384"/>
                  <a:pt x="92117" y="54384"/>
                </a:cubicBezTo>
                <a:cubicBezTo>
                  <a:pt x="95008" y="54384"/>
                  <a:pt x="97900" y="51625"/>
                  <a:pt x="97900" y="48669"/>
                </a:cubicBezTo>
                <a:cubicBezTo>
                  <a:pt x="97900" y="45911"/>
                  <a:pt x="95008" y="43152"/>
                  <a:pt x="92117" y="43152"/>
                </a:cubicBezTo>
                <a:close/>
                <a:moveTo>
                  <a:pt x="92117" y="66798"/>
                </a:moveTo>
                <a:lnTo>
                  <a:pt x="92117" y="66798"/>
                </a:lnTo>
                <a:cubicBezTo>
                  <a:pt x="57005" y="66798"/>
                  <a:pt x="57005" y="66798"/>
                  <a:pt x="57005" y="66798"/>
                </a:cubicBezTo>
                <a:cubicBezTo>
                  <a:pt x="46678" y="66798"/>
                  <a:pt x="46678" y="66798"/>
                  <a:pt x="46678" y="66798"/>
                </a:cubicBezTo>
                <a:cubicBezTo>
                  <a:pt x="21893" y="66798"/>
                  <a:pt x="21893" y="66798"/>
                  <a:pt x="21893" y="66798"/>
                </a:cubicBezTo>
                <a:cubicBezTo>
                  <a:pt x="19001" y="66798"/>
                  <a:pt x="16110" y="69556"/>
                  <a:pt x="16110" y="72315"/>
                </a:cubicBezTo>
                <a:cubicBezTo>
                  <a:pt x="16110" y="76650"/>
                  <a:pt x="19001" y="78029"/>
                  <a:pt x="21893" y="78029"/>
                </a:cubicBezTo>
                <a:cubicBezTo>
                  <a:pt x="46678" y="78029"/>
                  <a:pt x="46678" y="78029"/>
                  <a:pt x="46678" y="78029"/>
                </a:cubicBezTo>
                <a:cubicBezTo>
                  <a:pt x="57005" y="78029"/>
                  <a:pt x="57005" y="78029"/>
                  <a:pt x="57005" y="78029"/>
                </a:cubicBezTo>
                <a:cubicBezTo>
                  <a:pt x="92117" y="78029"/>
                  <a:pt x="92117" y="78029"/>
                  <a:pt x="92117" y="78029"/>
                </a:cubicBezTo>
                <a:cubicBezTo>
                  <a:pt x="95008" y="78029"/>
                  <a:pt x="97900" y="76650"/>
                  <a:pt x="97900" y="72315"/>
                </a:cubicBezTo>
                <a:cubicBezTo>
                  <a:pt x="97900" y="69556"/>
                  <a:pt x="95008" y="66798"/>
                  <a:pt x="92117" y="66798"/>
                </a:cubicBezTo>
                <a:close/>
                <a:moveTo>
                  <a:pt x="86127" y="22266"/>
                </a:moveTo>
                <a:lnTo>
                  <a:pt x="86127" y="22266"/>
                </a:lnTo>
                <a:cubicBezTo>
                  <a:pt x="83235" y="22266"/>
                  <a:pt x="80344" y="20886"/>
                  <a:pt x="80344" y="16748"/>
                </a:cubicBezTo>
                <a:cubicBezTo>
                  <a:pt x="80344" y="5517"/>
                  <a:pt x="80344" y="5517"/>
                  <a:pt x="80344" y="5517"/>
                </a:cubicBezTo>
                <a:cubicBezTo>
                  <a:pt x="80344" y="2758"/>
                  <a:pt x="83235" y="0"/>
                  <a:pt x="86127" y="0"/>
                </a:cubicBezTo>
                <a:cubicBezTo>
                  <a:pt x="89018" y="0"/>
                  <a:pt x="92117" y="2758"/>
                  <a:pt x="92117" y="5517"/>
                </a:cubicBezTo>
                <a:cubicBezTo>
                  <a:pt x="92117" y="16748"/>
                  <a:pt x="92117" y="16748"/>
                  <a:pt x="92117" y="16748"/>
                </a:cubicBezTo>
                <a:cubicBezTo>
                  <a:pt x="92117" y="20886"/>
                  <a:pt x="89018" y="22266"/>
                  <a:pt x="86127" y="22266"/>
                </a:cubicBezTo>
                <a:close/>
                <a:moveTo>
                  <a:pt x="57005" y="22266"/>
                </a:moveTo>
                <a:lnTo>
                  <a:pt x="57005" y="22266"/>
                </a:lnTo>
                <a:cubicBezTo>
                  <a:pt x="54113" y="22266"/>
                  <a:pt x="51222" y="20886"/>
                  <a:pt x="51222" y="16748"/>
                </a:cubicBezTo>
                <a:cubicBezTo>
                  <a:pt x="51222" y="5517"/>
                  <a:pt x="51222" y="5517"/>
                  <a:pt x="51222" y="5517"/>
                </a:cubicBezTo>
                <a:cubicBezTo>
                  <a:pt x="51222" y="2758"/>
                  <a:pt x="54113" y="0"/>
                  <a:pt x="57005" y="0"/>
                </a:cubicBezTo>
                <a:cubicBezTo>
                  <a:pt x="59896" y="0"/>
                  <a:pt x="62788" y="2758"/>
                  <a:pt x="62788" y="5517"/>
                </a:cubicBezTo>
                <a:cubicBezTo>
                  <a:pt x="62788" y="16748"/>
                  <a:pt x="62788" y="16748"/>
                  <a:pt x="62788" y="16748"/>
                </a:cubicBezTo>
                <a:cubicBezTo>
                  <a:pt x="62788" y="20886"/>
                  <a:pt x="59896" y="22266"/>
                  <a:pt x="57005" y="22266"/>
                </a:cubicBezTo>
                <a:close/>
                <a:moveTo>
                  <a:pt x="27882" y="22266"/>
                </a:moveTo>
                <a:lnTo>
                  <a:pt x="27882" y="22266"/>
                </a:lnTo>
                <a:cubicBezTo>
                  <a:pt x="24991" y="22266"/>
                  <a:pt x="21893" y="20886"/>
                  <a:pt x="21893" y="16748"/>
                </a:cubicBezTo>
                <a:cubicBezTo>
                  <a:pt x="21893" y="5517"/>
                  <a:pt x="21893" y="5517"/>
                  <a:pt x="21893" y="5517"/>
                </a:cubicBezTo>
                <a:cubicBezTo>
                  <a:pt x="21893" y="2758"/>
                  <a:pt x="24991" y="0"/>
                  <a:pt x="27882" y="0"/>
                </a:cubicBezTo>
                <a:cubicBezTo>
                  <a:pt x="30774" y="0"/>
                  <a:pt x="33666" y="2758"/>
                  <a:pt x="33666" y="5517"/>
                </a:cubicBezTo>
                <a:cubicBezTo>
                  <a:pt x="33666" y="16748"/>
                  <a:pt x="33666" y="16748"/>
                  <a:pt x="33666" y="16748"/>
                </a:cubicBezTo>
                <a:cubicBezTo>
                  <a:pt x="33666" y="20886"/>
                  <a:pt x="30774" y="22266"/>
                  <a:pt x="27882" y="2226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8494;p213">
            <a:extLst>
              <a:ext uri="{FF2B5EF4-FFF2-40B4-BE49-F238E27FC236}">
                <a16:creationId xmlns:a16="http://schemas.microsoft.com/office/drawing/2014/main" id="{C371ED9C-30BB-1444-AEB1-A7028E01BBDC}"/>
              </a:ext>
            </a:extLst>
          </p:cNvPr>
          <p:cNvSpPr/>
          <p:nvPr/>
        </p:nvSpPr>
        <p:spPr>
          <a:xfrm>
            <a:off x="1150883" y="5628936"/>
            <a:ext cx="331749" cy="29653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285" y="74157"/>
                </a:moveTo>
                <a:lnTo>
                  <a:pt x="34285" y="74157"/>
                </a:lnTo>
                <a:cubicBezTo>
                  <a:pt x="34285" y="33707"/>
                  <a:pt x="34285" y="33707"/>
                  <a:pt x="34285" y="33707"/>
                </a:cubicBezTo>
                <a:cubicBezTo>
                  <a:pt x="12796" y="33707"/>
                  <a:pt x="12796" y="33707"/>
                  <a:pt x="12796" y="33707"/>
                </a:cubicBezTo>
                <a:cubicBezTo>
                  <a:pt x="4346" y="33707"/>
                  <a:pt x="0" y="40719"/>
                  <a:pt x="0" y="48000"/>
                </a:cubicBezTo>
                <a:cubicBezTo>
                  <a:pt x="0" y="86022"/>
                  <a:pt x="0" y="86022"/>
                  <a:pt x="0" y="86022"/>
                </a:cubicBezTo>
                <a:cubicBezTo>
                  <a:pt x="0" y="95460"/>
                  <a:pt x="4346" y="100584"/>
                  <a:pt x="12796" y="100584"/>
                </a:cubicBezTo>
                <a:cubicBezTo>
                  <a:pt x="17142" y="100584"/>
                  <a:pt x="17142" y="100584"/>
                  <a:pt x="17142" y="100584"/>
                </a:cubicBezTo>
                <a:cubicBezTo>
                  <a:pt x="17142" y="119730"/>
                  <a:pt x="17142" y="119730"/>
                  <a:pt x="17142" y="119730"/>
                </a:cubicBezTo>
                <a:cubicBezTo>
                  <a:pt x="36458" y="100584"/>
                  <a:pt x="36458" y="100584"/>
                  <a:pt x="36458" y="100584"/>
                </a:cubicBezTo>
                <a:cubicBezTo>
                  <a:pt x="66156" y="100584"/>
                  <a:pt x="66156" y="100584"/>
                  <a:pt x="66156" y="100584"/>
                </a:cubicBezTo>
                <a:cubicBezTo>
                  <a:pt x="72917" y="100584"/>
                  <a:pt x="77022" y="95460"/>
                  <a:pt x="77022" y="86022"/>
                </a:cubicBezTo>
                <a:cubicBezTo>
                  <a:pt x="77022" y="74157"/>
                  <a:pt x="77022" y="74157"/>
                  <a:pt x="77022" y="74157"/>
                </a:cubicBezTo>
                <a:lnTo>
                  <a:pt x="77022" y="74157"/>
                </a:lnTo>
                <a:lnTo>
                  <a:pt x="34285" y="74157"/>
                </a:lnTo>
                <a:close/>
                <a:moveTo>
                  <a:pt x="106961" y="0"/>
                </a:moveTo>
                <a:lnTo>
                  <a:pt x="106961" y="0"/>
                </a:lnTo>
                <a:cubicBezTo>
                  <a:pt x="53360" y="0"/>
                  <a:pt x="53360" y="0"/>
                  <a:pt x="53360" y="0"/>
                </a:cubicBezTo>
                <a:cubicBezTo>
                  <a:pt x="47082" y="0"/>
                  <a:pt x="42736" y="7280"/>
                  <a:pt x="42736" y="14561"/>
                </a:cubicBezTo>
                <a:cubicBezTo>
                  <a:pt x="42736" y="66876"/>
                  <a:pt x="42736" y="66876"/>
                  <a:pt x="42736" y="66876"/>
                </a:cubicBezTo>
                <a:cubicBezTo>
                  <a:pt x="83541" y="66876"/>
                  <a:pt x="83541" y="66876"/>
                  <a:pt x="83541" y="66876"/>
                </a:cubicBezTo>
                <a:cubicBezTo>
                  <a:pt x="102615" y="86022"/>
                  <a:pt x="102615" y="86022"/>
                  <a:pt x="102615" y="86022"/>
                </a:cubicBezTo>
                <a:cubicBezTo>
                  <a:pt x="102615" y="66876"/>
                  <a:pt x="102615" y="66876"/>
                  <a:pt x="102615" y="66876"/>
                </a:cubicBezTo>
                <a:cubicBezTo>
                  <a:pt x="106961" y="66876"/>
                  <a:pt x="106961" y="66876"/>
                  <a:pt x="106961" y="66876"/>
                </a:cubicBezTo>
                <a:cubicBezTo>
                  <a:pt x="113480" y="66876"/>
                  <a:pt x="119758" y="62292"/>
                  <a:pt x="119758" y="52584"/>
                </a:cubicBezTo>
                <a:cubicBezTo>
                  <a:pt x="119758" y="14561"/>
                  <a:pt x="119758" y="14561"/>
                  <a:pt x="119758" y="14561"/>
                </a:cubicBezTo>
                <a:cubicBezTo>
                  <a:pt x="119758" y="7280"/>
                  <a:pt x="113480" y="0"/>
                  <a:pt x="10696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831B11-1E7E-CB44-8C66-34513EEA4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519" y="1023938"/>
            <a:ext cx="3449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27417" y="6547362"/>
            <a:ext cx="2628900" cy="311150"/>
          </a:xfrm>
          <a:custGeom>
            <a:avLst/>
            <a:gdLst/>
            <a:ahLst/>
            <a:cxnLst/>
            <a:rect l="l" t="t" r="r" b="b"/>
            <a:pathLst>
              <a:path w="2628900" h="311150">
                <a:moveTo>
                  <a:pt x="2628647" y="0"/>
                </a:moveTo>
                <a:lnTo>
                  <a:pt x="0" y="0"/>
                </a:lnTo>
                <a:lnTo>
                  <a:pt x="0" y="310624"/>
                </a:lnTo>
                <a:lnTo>
                  <a:pt x="2628647" y="310624"/>
                </a:lnTo>
                <a:lnTo>
                  <a:pt x="2628647" y="0"/>
                </a:lnTo>
                <a:close/>
              </a:path>
            </a:pathLst>
          </a:custGeom>
          <a:solidFill>
            <a:srgbClr val="FD000B">
              <a:alpha val="35369"/>
            </a:srgbClr>
          </a:solidFill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7402" y="6255312"/>
            <a:ext cx="2639695" cy="292100"/>
          </a:xfrm>
          <a:custGeom>
            <a:avLst/>
            <a:gdLst/>
            <a:ahLst/>
            <a:cxnLst/>
            <a:rect l="l" t="t" r="r" b="b"/>
            <a:pathLst>
              <a:path w="2639695" h="292100">
                <a:moveTo>
                  <a:pt x="2639412" y="291924"/>
                </a:moveTo>
                <a:lnTo>
                  <a:pt x="0" y="291924"/>
                </a:lnTo>
                <a:lnTo>
                  <a:pt x="469666" y="0"/>
                </a:lnTo>
                <a:lnTo>
                  <a:pt x="2169763" y="0"/>
                </a:lnTo>
                <a:lnTo>
                  <a:pt x="2639412" y="291924"/>
                </a:lnTo>
                <a:close/>
              </a:path>
            </a:pathLst>
          </a:custGeom>
          <a:solidFill>
            <a:srgbClr val="CFCDCD"/>
          </a:solidFill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6642" y="6004688"/>
            <a:ext cx="2628900" cy="542925"/>
          </a:xfrm>
          <a:custGeom>
            <a:avLst/>
            <a:gdLst/>
            <a:ahLst/>
            <a:cxnLst/>
            <a:rect l="l" t="t" r="r" b="b"/>
            <a:pathLst>
              <a:path w="2628900" h="542925">
                <a:moveTo>
                  <a:pt x="2628469" y="0"/>
                </a:moveTo>
                <a:lnTo>
                  <a:pt x="0" y="0"/>
                </a:lnTo>
                <a:lnTo>
                  <a:pt x="0" y="542748"/>
                </a:lnTo>
                <a:lnTo>
                  <a:pt x="2628469" y="542748"/>
                </a:lnTo>
                <a:lnTo>
                  <a:pt x="2628469" y="0"/>
                </a:lnTo>
                <a:close/>
              </a:path>
            </a:pathLst>
          </a:custGeom>
          <a:solidFill>
            <a:srgbClr val="FD000B">
              <a:alpha val="57308"/>
            </a:srgbClr>
          </a:solidFill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56542" y="5712638"/>
            <a:ext cx="2639695" cy="292735"/>
          </a:xfrm>
          <a:custGeom>
            <a:avLst/>
            <a:gdLst/>
            <a:ahLst/>
            <a:cxnLst/>
            <a:rect l="l" t="t" r="r" b="b"/>
            <a:pathLst>
              <a:path w="2639695" h="292735">
                <a:moveTo>
                  <a:pt x="2639319" y="292199"/>
                </a:moveTo>
                <a:lnTo>
                  <a:pt x="0" y="292199"/>
                </a:lnTo>
                <a:lnTo>
                  <a:pt x="470124" y="0"/>
                </a:lnTo>
                <a:lnTo>
                  <a:pt x="2169195" y="0"/>
                </a:lnTo>
                <a:lnTo>
                  <a:pt x="2639319" y="292199"/>
                </a:lnTo>
                <a:close/>
              </a:path>
            </a:pathLst>
          </a:custGeom>
          <a:solidFill>
            <a:srgbClr val="CFCDCD"/>
          </a:solidFill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36015" y="5465164"/>
            <a:ext cx="2628900" cy="542925"/>
          </a:xfrm>
          <a:custGeom>
            <a:avLst/>
            <a:gdLst/>
            <a:ahLst/>
            <a:cxnLst/>
            <a:rect l="l" t="t" r="r" b="b"/>
            <a:pathLst>
              <a:path w="2628900" h="542925">
                <a:moveTo>
                  <a:pt x="2628669" y="0"/>
                </a:moveTo>
                <a:lnTo>
                  <a:pt x="0" y="0"/>
                </a:lnTo>
                <a:lnTo>
                  <a:pt x="0" y="542673"/>
                </a:lnTo>
                <a:lnTo>
                  <a:pt x="2628669" y="542673"/>
                </a:lnTo>
                <a:lnTo>
                  <a:pt x="2628669" y="0"/>
                </a:lnTo>
                <a:close/>
              </a:path>
            </a:pathLst>
          </a:custGeom>
          <a:solidFill>
            <a:srgbClr val="FD000B">
              <a:alpha val="73458"/>
            </a:srgbClr>
          </a:solidFill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36015" y="5173114"/>
            <a:ext cx="2639695" cy="292100"/>
          </a:xfrm>
          <a:custGeom>
            <a:avLst/>
            <a:gdLst/>
            <a:ahLst/>
            <a:cxnLst/>
            <a:rect l="l" t="t" r="r" b="b"/>
            <a:pathLst>
              <a:path w="2639695" h="292100">
                <a:moveTo>
                  <a:pt x="2639419" y="291924"/>
                </a:moveTo>
                <a:lnTo>
                  <a:pt x="0" y="291924"/>
                </a:lnTo>
                <a:lnTo>
                  <a:pt x="469649" y="0"/>
                </a:lnTo>
                <a:lnTo>
                  <a:pt x="2169745" y="0"/>
                </a:lnTo>
                <a:lnTo>
                  <a:pt x="2639419" y="291924"/>
                </a:lnTo>
                <a:close/>
              </a:path>
            </a:pathLst>
          </a:custGeom>
          <a:solidFill>
            <a:srgbClr val="CFCDCD"/>
          </a:solidFill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01638" y="4924065"/>
            <a:ext cx="2628900" cy="542925"/>
          </a:xfrm>
          <a:custGeom>
            <a:avLst/>
            <a:gdLst/>
            <a:ahLst/>
            <a:cxnLst/>
            <a:rect l="l" t="t" r="r" b="b"/>
            <a:pathLst>
              <a:path w="2628900" h="542925">
                <a:moveTo>
                  <a:pt x="2628644" y="0"/>
                </a:moveTo>
                <a:lnTo>
                  <a:pt x="0" y="0"/>
                </a:lnTo>
                <a:lnTo>
                  <a:pt x="0" y="542673"/>
                </a:lnTo>
                <a:lnTo>
                  <a:pt x="2628644" y="542673"/>
                </a:lnTo>
                <a:lnTo>
                  <a:pt x="2628644" y="0"/>
                </a:lnTo>
                <a:close/>
              </a:path>
            </a:pathLst>
          </a:custGeom>
          <a:solidFill>
            <a:srgbClr val="FD000B">
              <a:alpha val="81919"/>
            </a:srgbClr>
          </a:solidFill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01612" y="4632040"/>
            <a:ext cx="2639695" cy="292100"/>
          </a:xfrm>
          <a:custGeom>
            <a:avLst/>
            <a:gdLst/>
            <a:ahLst/>
            <a:cxnLst/>
            <a:rect l="l" t="t" r="r" b="b"/>
            <a:pathLst>
              <a:path w="2639695" h="292100">
                <a:moveTo>
                  <a:pt x="2639419" y="291924"/>
                </a:moveTo>
                <a:lnTo>
                  <a:pt x="0" y="291924"/>
                </a:lnTo>
                <a:lnTo>
                  <a:pt x="469674" y="0"/>
                </a:lnTo>
                <a:lnTo>
                  <a:pt x="2169770" y="0"/>
                </a:lnTo>
                <a:lnTo>
                  <a:pt x="2639419" y="291924"/>
                </a:lnTo>
                <a:close/>
              </a:path>
            </a:pathLst>
          </a:custGeom>
          <a:solidFill>
            <a:srgbClr val="CFCDCD"/>
          </a:solidFill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73485" y="4384766"/>
            <a:ext cx="2628900" cy="542925"/>
          </a:xfrm>
          <a:custGeom>
            <a:avLst/>
            <a:gdLst/>
            <a:ahLst/>
            <a:cxnLst/>
            <a:rect l="l" t="t" r="r" b="b"/>
            <a:pathLst>
              <a:path w="2628900" h="542925">
                <a:moveTo>
                  <a:pt x="2628669" y="0"/>
                </a:moveTo>
                <a:lnTo>
                  <a:pt x="0" y="0"/>
                </a:lnTo>
                <a:lnTo>
                  <a:pt x="0" y="542673"/>
                </a:lnTo>
                <a:lnTo>
                  <a:pt x="2628669" y="542673"/>
                </a:lnTo>
                <a:lnTo>
                  <a:pt x="2628669" y="0"/>
                </a:lnTo>
                <a:close/>
              </a:path>
            </a:pathLst>
          </a:custGeom>
          <a:solidFill>
            <a:srgbClr val="FD000B">
              <a:alpha val="93838"/>
            </a:srgbClr>
          </a:solidFill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73485" y="4092716"/>
            <a:ext cx="2639695" cy="292100"/>
          </a:xfrm>
          <a:custGeom>
            <a:avLst/>
            <a:gdLst/>
            <a:ahLst/>
            <a:cxnLst/>
            <a:rect l="l" t="t" r="r" b="b"/>
            <a:pathLst>
              <a:path w="2639695" h="292100">
                <a:moveTo>
                  <a:pt x="2639419" y="291924"/>
                </a:moveTo>
                <a:lnTo>
                  <a:pt x="0" y="291924"/>
                </a:lnTo>
                <a:lnTo>
                  <a:pt x="469674" y="0"/>
                </a:lnTo>
                <a:lnTo>
                  <a:pt x="2169745" y="0"/>
                </a:lnTo>
                <a:lnTo>
                  <a:pt x="2639419" y="291924"/>
                </a:lnTo>
                <a:close/>
              </a:path>
            </a:pathLst>
          </a:custGeom>
          <a:solidFill>
            <a:srgbClr val="CFCDCD"/>
          </a:solidFill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56057" y="3843667"/>
            <a:ext cx="2628900" cy="542925"/>
          </a:xfrm>
          <a:custGeom>
            <a:avLst/>
            <a:gdLst/>
            <a:ahLst/>
            <a:cxnLst/>
            <a:rect l="l" t="t" r="r" b="b"/>
            <a:pathLst>
              <a:path w="2628900" h="542925">
                <a:moveTo>
                  <a:pt x="2628644" y="0"/>
                </a:moveTo>
                <a:lnTo>
                  <a:pt x="0" y="0"/>
                </a:lnTo>
                <a:lnTo>
                  <a:pt x="0" y="542673"/>
                </a:lnTo>
                <a:lnTo>
                  <a:pt x="2628644" y="542673"/>
                </a:lnTo>
                <a:lnTo>
                  <a:pt x="2628644" y="0"/>
                </a:lnTo>
                <a:close/>
              </a:path>
            </a:pathLst>
          </a:custGeom>
          <a:solidFill>
            <a:srgbClr val="BF0202"/>
          </a:solidFill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56032" y="3551642"/>
            <a:ext cx="2639695" cy="292100"/>
          </a:xfrm>
          <a:custGeom>
            <a:avLst/>
            <a:gdLst/>
            <a:ahLst/>
            <a:cxnLst/>
            <a:rect l="l" t="t" r="r" b="b"/>
            <a:pathLst>
              <a:path w="2639695" h="292100">
                <a:moveTo>
                  <a:pt x="2639419" y="291924"/>
                </a:moveTo>
                <a:lnTo>
                  <a:pt x="0" y="291924"/>
                </a:lnTo>
                <a:lnTo>
                  <a:pt x="469674" y="0"/>
                </a:lnTo>
                <a:lnTo>
                  <a:pt x="2169745" y="0"/>
                </a:lnTo>
                <a:lnTo>
                  <a:pt x="2639419" y="291924"/>
                </a:lnTo>
                <a:close/>
              </a:path>
            </a:pathLst>
          </a:custGeom>
          <a:solidFill>
            <a:srgbClr val="CFCDCD"/>
          </a:solidFill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138579" y="3316918"/>
            <a:ext cx="2053589" cy="542925"/>
          </a:xfrm>
          <a:custGeom>
            <a:avLst/>
            <a:gdLst/>
            <a:ahLst/>
            <a:cxnLst/>
            <a:rect l="l" t="t" r="r" b="b"/>
            <a:pathLst>
              <a:path w="2053590" h="542925">
                <a:moveTo>
                  <a:pt x="2053395" y="542648"/>
                </a:moveTo>
                <a:lnTo>
                  <a:pt x="2053395" y="0"/>
                </a:lnTo>
                <a:lnTo>
                  <a:pt x="0" y="0"/>
                </a:lnTo>
                <a:lnTo>
                  <a:pt x="0" y="542648"/>
                </a:lnTo>
                <a:lnTo>
                  <a:pt x="2053395" y="542648"/>
                </a:lnTo>
                <a:close/>
              </a:path>
            </a:pathLst>
          </a:custGeom>
          <a:solidFill>
            <a:srgbClr val="445469"/>
          </a:solidFill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38579" y="3024869"/>
            <a:ext cx="2053589" cy="292100"/>
          </a:xfrm>
          <a:custGeom>
            <a:avLst/>
            <a:gdLst/>
            <a:ahLst/>
            <a:cxnLst/>
            <a:rect l="l" t="t" r="r" b="b"/>
            <a:pathLst>
              <a:path w="2053590" h="292100">
                <a:moveTo>
                  <a:pt x="2053395" y="291924"/>
                </a:moveTo>
                <a:lnTo>
                  <a:pt x="0" y="291924"/>
                </a:lnTo>
                <a:lnTo>
                  <a:pt x="469649" y="0"/>
                </a:lnTo>
                <a:lnTo>
                  <a:pt x="2053395" y="0"/>
                </a:lnTo>
                <a:lnTo>
                  <a:pt x="2053395" y="291924"/>
                </a:lnTo>
                <a:close/>
              </a:path>
            </a:pathLst>
          </a:custGeom>
          <a:solidFill>
            <a:srgbClr val="CFCDCD"/>
          </a:solidFill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41611" y="3887017"/>
            <a:ext cx="0" cy="877569"/>
          </a:xfrm>
          <a:custGeom>
            <a:avLst/>
            <a:gdLst/>
            <a:ahLst/>
            <a:cxnLst/>
            <a:rect l="l" t="t" r="r" b="b"/>
            <a:pathLst>
              <a:path h="877570">
                <a:moveTo>
                  <a:pt x="0" y="877523"/>
                </a:moveTo>
                <a:lnTo>
                  <a:pt x="0" y="0"/>
                </a:lnTo>
              </a:path>
            </a:pathLst>
          </a:custGeom>
          <a:ln w="12699">
            <a:solidFill>
              <a:srgbClr val="AEAAAA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36436" y="387666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5174" y="0"/>
                </a:moveTo>
                <a:lnTo>
                  <a:pt x="8024" y="0"/>
                </a:lnTo>
                <a:lnTo>
                  <a:pt x="10349" y="2324"/>
                </a:lnTo>
                <a:lnTo>
                  <a:pt x="10349" y="5174"/>
                </a:lnTo>
                <a:lnTo>
                  <a:pt x="10349" y="8049"/>
                </a:lnTo>
                <a:lnTo>
                  <a:pt x="8024" y="10349"/>
                </a:lnTo>
                <a:lnTo>
                  <a:pt x="5174" y="10349"/>
                </a:lnTo>
                <a:lnTo>
                  <a:pt x="2324" y="10349"/>
                </a:lnTo>
                <a:lnTo>
                  <a:pt x="0" y="8049"/>
                </a:lnTo>
                <a:lnTo>
                  <a:pt x="0" y="5174"/>
                </a:lnTo>
                <a:lnTo>
                  <a:pt x="0" y="2324"/>
                </a:lnTo>
                <a:lnTo>
                  <a:pt x="2324" y="0"/>
                </a:lnTo>
                <a:lnTo>
                  <a:pt x="5174" y="0"/>
                </a:lnTo>
                <a:close/>
              </a:path>
            </a:pathLst>
          </a:custGeom>
          <a:ln w="12699">
            <a:solidFill>
              <a:srgbClr val="AEAAAA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44590" y="4954890"/>
            <a:ext cx="0" cy="877569"/>
          </a:xfrm>
          <a:custGeom>
            <a:avLst/>
            <a:gdLst/>
            <a:ahLst/>
            <a:cxnLst/>
            <a:rect l="l" t="t" r="r" b="b"/>
            <a:pathLst>
              <a:path h="877570">
                <a:moveTo>
                  <a:pt x="0" y="877523"/>
                </a:moveTo>
                <a:lnTo>
                  <a:pt x="0" y="0"/>
                </a:lnTo>
              </a:path>
            </a:pathLst>
          </a:custGeom>
          <a:ln w="12699">
            <a:solidFill>
              <a:srgbClr val="AEAAAA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39415" y="494454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5174" y="0"/>
                </a:moveTo>
                <a:lnTo>
                  <a:pt x="8024" y="0"/>
                </a:lnTo>
                <a:lnTo>
                  <a:pt x="10349" y="2324"/>
                </a:lnTo>
                <a:lnTo>
                  <a:pt x="10349" y="5174"/>
                </a:lnTo>
                <a:lnTo>
                  <a:pt x="10349" y="8024"/>
                </a:lnTo>
                <a:lnTo>
                  <a:pt x="8024" y="10349"/>
                </a:lnTo>
                <a:lnTo>
                  <a:pt x="5174" y="10349"/>
                </a:lnTo>
                <a:lnTo>
                  <a:pt x="2299" y="10349"/>
                </a:lnTo>
                <a:lnTo>
                  <a:pt x="0" y="8024"/>
                </a:lnTo>
                <a:lnTo>
                  <a:pt x="0" y="5174"/>
                </a:lnTo>
                <a:lnTo>
                  <a:pt x="0" y="2324"/>
                </a:lnTo>
                <a:lnTo>
                  <a:pt x="2299" y="0"/>
                </a:lnTo>
                <a:lnTo>
                  <a:pt x="5174" y="0"/>
                </a:lnTo>
                <a:close/>
              </a:path>
            </a:pathLst>
          </a:custGeom>
          <a:ln w="12699">
            <a:solidFill>
              <a:srgbClr val="AEAAAA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454081" y="2781544"/>
            <a:ext cx="0" cy="877569"/>
          </a:xfrm>
          <a:custGeom>
            <a:avLst/>
            <a:gdLst/>
            <a:ahLst/>
            <a:cxnLst/>
            <a:rect l="l" t="t" r="r" b="b"/>
            <a:pathLst>
              <a:path h="877570">
                <a:moveTo>
                  <a:pt x="0" y="877523"/>
                </a:moveTo>
                <a:lnTo>
                  <a:pt x="0" y="0"/>
                </a:lnTo>
              </a:path>
            </a:pathLst>
          </a:custGeom>
          <a:ln w="12699">
            <a:solidFill>
              <a:srgbClr val="AEAAAA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448906" y="277119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5174" y="0"/>
                </a:moveTo>
                <a:lnTo>
                  <a:pt x="8049" y="0"/>
                </a:lnTo>
                <a:lnTo>
                  <a:pt x="10349" y="2324"/>
                </a:lnTo>
                <a:lnTo>
                  <a:pt x="10349" y="5174"/>
                </a:lnTo>
                <a:lnTo>
                  <a:pt x="10349" y="8024"/>
                </a:lnTo>
                <a:lnTo>
                  <a:pt x="8049" y="10349"/>
                </a:lnTo>
                <a:lnTo>
                  <a:pt x="5174" y="10349"/>
                </a:lnTo>
                <a:lnTo>
                  <a:pt x="2324" y="10349"/>
                </a:lnTo>
                <a:lnTo>
                  <a:pt x="0" y="8024"/>
                </a:lnTo>
                <a:lnTo>
                  <a:pt x="0" y="5174"/>
                </a:lnTo>
                <a:lnTo>
                  <a:pt x="0" y="2324"/>
                </a:lnTo>
                <a:lnTo>
                  <a:pt x="2324" y="0"/>
                </a:lnTo>
                <a:lnTo>
                  <a:pt x="5174" y="0"/>
                </a:lnTo>
                <a:close/>
              </a:path>
            </a:pathLst>
          </a:custGeom>
          <a:ln w="12699">
            <a:solidFill>
              <a:srgbClr val="AEAAAA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531730" y="4907615"/>
            <a:ext cx="0" cy="877569"/>
          </a:xfrm>
          <a:custGeom>
            <a:avLst/>
            <a:gdLst/>
            <a:ahLst/>
            <a:cxnLst/>
            <a:rect l="l" t="t" r="r" b="b"/>
            <a:pathLst>
              <a:path h="877570">
                <a:moveTo>
                  <a:pt x="0" y="877523"/>
                </a:move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526555" y="578513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5174" y="10349"/>
                </a:moveTo>
                <a:lnTo>
                  <a:pt x="2299" y="10349"/>
                </a:lnTo>
                <a:lnTo>
                  <a:pt x="0" y="8024"/>
                </a:lnTo>
                <a:lnTo>
                  <a:pt x="0" y="5174"/>
                </a:lnTo>
                <a:lnTo>
                  <a:pt x="0" y="2324"/>
                </a:lnTo>
                <a:lnTo>
                  <a:pt x="2299" y="0"/>
                </a:lnTo>
                <a:lnTo>
                  <a:pt x="5174" y="0"/>
                </a:lnTo>
                <a:lnTo>
                  <a:pt x="8024" y="0"/>
                </a:lnTo>
                <a:lnTo>
                  <a:pt x="10349" y="2324"/>
                </a:lnTo>
                <a:lnTo>
                  <a:pt x="10349" y="5174"/>
                </a:lnTo>
                <a:lnTo>
                  <a:pt x="10349" y="8024"/>
                </a:lnTo>
                <a:lnTo>
                  <a:pt x="8024" y="10349"/>
                </a:lnTo>
                <a:lnTo>
                  <a:pt x="5174" y="10349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 panose="020B070302020209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01192" y="3659114"/>
            <a:ext cx="1964589" cy="1143902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lang="en-US" sz="1800" spc="50" dirty="0">
                <a:solidFill>
                  <a:srgbClr val="BFBFBF"/>
                </a:solidFill>
                <a:latin typeface="Trebuchet MS" panose="020B0703020202090204" pitchFamily="34" charset="0"/>
              </a:rPr>
              <a:t>Ensuring security structures and compatibility</a:t>
            </a:r>
            <a:endParaRPr sz="1800" dirty="0">
              <a:latin typeface="Trebuchet MS" panose="020B070302020209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93787" y="3318576"/>
            <a:ext cx="1325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15" dirty="0">
                <a:solidFill>
                  <a:srgbClr val="595959"/>
                </a:solidFill>
                <a:latin typeface="Trebuchet MS" panose="020B0703020202090204" pitchFamily="34" charset="0"/>
                <a:cs typeface="Trebuchet MS"/>
              </a:rPr>
              <a:t>Proactive</a:t>
            </a:r>
            <a:endParaRPr sz="1800" dirty="0">
              <a:latin typeface="Trebuchet MS" panose="020B0703020202090204" pitchFamily="34" charset="0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98244" y="2327584"/>
            <a:ext cx="2149504" cy="130946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07060">
              <a:lnSpc>
                <a:spcPct val="100699"/>
              </a:lnSpc>
              <a:spcBef>
                <a:spcPts val="85"/>
              </a:spcBef>
            </a:pPr>
            <a:r>
              <a:rPr lang="en-US" sz="1800" b="1" spc="-45" dirty="0">
                <a:solidFill>
                  <a:srgbClr val="595959"/>
                </a:solidFill>
                <a:latin typeface="Trebuchet MS" panose="020B0703020202090204" pitchFamily="34" charset="0"/>
                <a:cs typeface="Trebuchet MS"/>
              </a:rPr>
              <a:t>Rollout</a:t>
            </a:r>
            <a:endParaRPr sz="1800" dirty="0">
              <a:latin typeface="Trebuchet MS" panose="020B0703020202090204" pitchFamily="34" charset="0"/>
              <a:cs typeface="Trebuchet MS"/>
            </a:endParaRPr>
          </a:p>
          <a:p>
            <a:pPr marL="12700" marR="5080">
              <a:lnSpc>
                <a:spcPct val="100699"/>
              </a:lnSpc>
              <a:spcBef>
                <a:spcPts val="1445"/>
              </a:spcBef>
            </a:pPr>
            <a:r>
              <a:rPr lang="en-US" sz="1800" spc="30" dirty="0">
                <a:solidFill>
                  <a:srgbClr val="BFBFBF"/>
                </a:solidFill>
                <a:latin typeface="Trebuchet MS" panose="020B0703020202090204" pitchFamily="34" charset="0"/>
              </a:rPr>
              <a:t>Incentive programs: Rewards and free e-Transfers</a:t>
            </a:r>
            <a:endParaRPr sz="1800" dirty="0">
              <a:latin typeface="Trebuchet MS" panose="020B070302020209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37222" y="1076931"/>
            <a:ext cx="1924336" cy="138249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50495">
              <a:lnSpc>
                <a:spcPct val="101600"/>
              </a:lnSpc>
              <a:spcBef>
                <a:spcPts val="70"/>
              </a:spcBef>
            </a:pPr>
            <a:r>
              <a:rPr lang="en-US" sz="1800" b="1" dirty="0">
                <a:solidFill>
                  <a:srgbClr val="595959"/>
                </a:solidFill>
                <a:latin typeface="Trebuchet MS" panose="020B0703020202090204" pitchFamily="34" charset="0"/>
                <a:cs typeface="Trebuchet MS"/>
              </a:rPr>
              <a:t>Expansion</a:t>
            </a:r>
            <a:endParaRPr lang="en-US" sz="1800" dirty="0">
              <a:latin typeface="Trebuchet MS" panose="020B0703020202090204" pitchFamily="34" charset="0"/>
              <a:cs typeface="Trebuchet MS"/>
            </a:endParaRPr>
          </a:p>
          <a:p>
            <a:pPr marL="12700" marR="150495">
              <a:lnSpc>
                <a:spcPct val="101600"/>
              </a:lnSpc>
              <a:spcBef>
                <a:spcPts val="70"/>
              </a:spcBef>
            </a:pPr>
            <a:endParaRPr lang="en-US" sz="1200" spc="35" dirty="0">
              <a:solidFill>
                <a:srgbClr val="BFBFBF"/>
              </a:solidFill>
              <a:latin typeface="Trebuchet MS" panose="020B0703020202090204" pitchFamily="34" charset="0"/>
              <a:cs typeface="Trebuchet MS"/>
            </a:endParaRPr>
          </a:p>
          <a:p>
            <a:pPr marL="12700" marR="150495">
              <a:lnSpc>
                <a:spcPct val="101600"/>
              </a:lnSpc>
              <a:spcBef>
                <a:spcPts val="70"/>
              </a:spcBef>
            </a:pPr>
            <a:r>
              <a:rPr lang="en-US" sz="1800" spc="35" dirty="0">
                <a:solidFill>
                  <a:srgbClr val="BFBFBF"/>
                </a:solidFill>
                <a:latin typeface="Trebuchet MS" panose="020B0703020202090204" pitchFamily="34" charset="0"/>
              </a:rPr>
              <a:t>Engaging Referral Program</a:t>
            </a:r>
            <a:endParaRPr sz="1800" dirty="0">
              <a:latin typeface="Trebuchet MS" panose="020B070302020209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9216" y="455560"/>
            <a:ext cx="67337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4800" b="1" spc="-95" dirty="0">
                <a:solidFill>
                  <a:srgbClr val="FF0000"/>
                </a:solidFill>
                <a:latin typeface="Trebuchet MS" panose="020B0703020202090204" pitchFamily="34" charset="0"/>
                <a:cs typeface="Trebuchet MS"/>
              </a:rPr>
              <a:t>Implementation Plan</a:t>
            </a:r>
            <a:endParaRPr sz="4800" dirty="0">
              <a:latin typeface="Trebuchet MS" panose="020B0703020202090204" pitchFamily="34" charset="0"/>
              <a:cs typeface="Trebuchet M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8702058-D819-F54C-BF0C-2704A8E4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09" y="4316027"/>
            <a:ext cx="2807369" cy="4211053"/>
          </a:xfrm>
          <a:prstGeom prst="rect">
            <a:avLst/>
          </a:prstGeom>
        </p:spPr>
      </p:pic>
      <p:cxnSp>
        <p:nvCxnSpPr>
          <p:cNvPr id="33" name="Shape 1867">
            <a:extLst>
              <a:ext uri="{FF2B5EF4-FFF2-40B4-BE49-F238E27FC236}">
                <a16:creationId xmlns:a16="http://schemas.microsoft.com/office/drawing/2014/main" id="{ECF52EF6-5BE5-C648-8F95-1D9A9D64DF23}"/>
              </a:ext>
            </a:extLst>
          </p:cNvPr>
          <p:cNvCxnSpPr>
            <a:cxnSpLocks/>
          </p:cNvCxnSpPr>
          <p:nvPr/>
        </p:nvCxnSpPr>
        <p:spPr>
          <a:xfrm>
            <a:off x="-13950" y="1179862"/>
            <a:ext cx="6210213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object 27">
            <a:extLst>
              <a:ext uri="{FF2B5EF4-FFF2-40B4-BE49-F238E27FC236}">
                <a16:creationId xmlns:a16="http://schemas.microsoft.com/office/drawing/2014/main" id="{FFDBFC8C-635B-8044-A11D-F13CD0C243D2}"/>
              </a:ext>
            </a:extLst>
          </p:cNvPr>
          <p:cNvSpPr txBox="1"/>
          <p:nvPr/>
        </p:nvSpPr>
        <p:spPr>
          <a:xfrm>
            <a:off x="3656542" y="6041239"/>
            <a:ext cx="2639695" cy="360098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ts val="2850"/>
              </a:lnSpc>
              <a:spcBef>
                <a:spcPts val="219"/>
              </a:spcBef>
            </a:pPr>
            <a:r>
              <a:rPr lang="en-US" sz="1800" spc="50" dirty="0">
                <a:solidFill>
                  <a:schemeClr val="bg1"/>
                </a:solidFill>
                <a:latin typeface="Trebuchet MS" panose="020B0703020202090204" pitchFamily="34" charset="0"/>
              </a:rPr>
              <a:t>Mid 2019</a:t>
            </a:r>
            <a:endParaRPr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37" name="object 27">
            <a:extLst>
              <a:ext uri="{FF2B5EF4-FFF2-40B4-BE49-F238E27FC236}">
                <a16:creationId xmlns:a16="http://schemas.microsoft.com/office/drawing/2014/main" id="{B1A0F3B9-0351-D446-A0FD-67B6196FA371}"/>
              </a:ext>
            </a:extLst>
          </p:cNvPr>
          <p:cNvSpPr txBox="1"/>
          <p:nvPr/>
        </p:nvSpPr>
        <p:spPr>
          <a:xfrm>
            <a:off x="6112380" y="4989514"/>
            <a:ext cx="2628927" cy="360098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ts val="2850"/>
              </a:lnSpc>
              <a:spcBef>
                <a:spcPts val="219"/>
              </a:spcBef>
            </a:pPr>
            <a:r>
              <a:rPr lang="en-US" sz="1800" spc="50" dirty="0">
                <a:solidFill>
                  <a:schemeClr val="bg1"/>
                </a:solidFill>
                <a:latin typeface="Trebuchet MS" panose="020B0703020202090204" pitchFamily="34" charset="0"/>
              </a:rPr>
              <a:t>Late 2019</a:t>
            </a:r>
            <a:endParaRPr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38" name="object 27">
            <a:extLst>
              <a:ext uri="{FF2B5EF4-FFF2-40B4-BE49-F238E27FC236}">
                <a16:creationId xmlns:a16="http://schemas.microsoft.com/office/drawing/2014/main" id="{58BE2ABF-0459-D04D-86FA-D572E999CAA2}"/>
              </a:ext>
            </a:extLst>
          </p:cNvPr>
          <p:cNvSpPr txBox="1"/>
          <p:nvPr/>
        </p:nvSpPr>
        <p:spPr>
          <a:xfrm>
            <a:off x="8750438" y="3907787"/>
            <a:ext cx="2645289" cy="360098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ts val="2850"/>
              </a:lnSpc>
              <a:spcBef>
                <a:spcPts val="219"/>
              </a:spcBef>
            </a:pPr>
            <a:r>
              <a:rPr lang="en-US" sz="1800" spc="50" dirty="0">
                <a:solidFill>
                  <a:schemeClr val="bg1"/>
                </a:solidFill>
                <a:latin typeface="Trebuchet MS" panose="020B0703020202090204" pitchFamily="34" charset="0"/>
              </a:rPr>
              <a:t>Mid 2020</a:t>
            </a:r>
            <a:endParaRPr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39" name="object 27">
            <a:extLst>
              <a:ext uri="{FF2B5EF4-FFF2-40B4-BE49-F238E27FC236}">
                <a16:creationId xmlns:a16="http://schemas.microsoft.com/office/drawing/2014/main" id="{1411BB06-FF91-9F46-BEFB-E4BC310E1395}"/>
              </a:ext>
            </a:extLst>
          </p:cNvPr>
          <p:cNvSpPr txBox="1"/>
          <p:nvPr/>
        </p:nvSpPr>
        <p:spPr>
          <a:xfrm>
            <a:off x="10152130" y="3362036"/>
            <a:ext cx="2039869" cy="360098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ts val="2850"/>
              </a:lnSpc>
              <a:spcBef>
                <a:spcPts val="219"/>
              </a:spcBef>
            </a:pPr>
            <a:r>
              <a:rPr lang="en-US" sz="1800" spc="50" dirty="0">
                <a:solidFill>
                  <a:schemeClr val="bg1"/>
                </a:solidFill>
                <a:latin typeface="Trebuchet MS" panose="020B0703020202090204" pitchFamily="34" charset="0"/>
              </a:rPr>
              <a:t>Sustainable</a:t>
            </a:r>
            <a:endParaRPr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55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10BB721F-873C-0747-9AC4-CD52E3DA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3B496EE9-8CBD-7B40-BC44-55059A46B8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132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79" name="Rounded Rectangle 78">
            <a:hlinkClick r:id="rId3" action="ppaction://hlinksldjump"/>
            <a:extLst>
              <a:ext uri="{FF2B5EF4-FFF2-40B4-BE49-F238E27FC236}">
                <a16:creationId xmlns:a16="http://schemas.microsoft.com/office/drawing/2014/main" id="{CEFC0AB0-1DF0-574F-B4E2-2DE762311025}"/>
              </a:ext>
            </a:extLst>
          </p:cNvPr>
          <p:cNvSpPr/>
          <p:nvPr/>
        </p:nvSpPr>
        <p:spPr>
          <a:xfrm>
            <a:off x="256630" y="575435"/>
            <a:ext cx="5582741" cy="2615693"/>
          </a:xfrm>
          <a:prstGeom prst="roundRect">
            <a:avLst/>
          </a:prstGeom>
          <a:solidFill>
            <a:srgbClr val="04132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>
                <a:solidFill>
                  <a:srgbClr val="B7B7B7"/>
                </a:solidFill>
                <a:latin typeface="Montserrat"/>
                <a:sym typeface="Montserrat"/>
              </a:rPr>
              <a:t>CONSOLIDATED STATEMENT OF OPERATIONS</a:t>
            </a:r>
            <a:endParaRPr lang="en-US" sz="3200" dirty="0"/>
          </a:p>
        </p:txBody>
      </p:sp>
      <p:sp>
        <p:nvSpPr>
          <p:cNvPr id="48" name="Rounded Rectangle 47">
            <a:hlinkClick r:id="rId4" action="ppaction://hlinksldjump"/>
            <a:extLst>
              <a:ext uri="{FF2B5EF4-FFF2-40B4-BE49-F238E27FC236}">
                <a16:creationId xmlns:a16="http://schemas.microsoft.com/office/drawing/2014/main" id="{4AC1C0BC-E199-8C4D-873F-0CD0A7A6CF78}"/>
              </a:ext>
            </a:extLst>
          </p:cNvPr>
          <p:cNvSpPr/>
          <p:nvPr/>
        </p:nvSpPr>
        <p:spPr>
          <a:xfrm>
            <a:off x="6336632" y="575435"/>
            <a:ext cx="5582741" cy="2615693"/>
          </a:xfrm>
          <a:prstGeom prst="roundRect">
            <a:avLst/>
          </a:prstGeom>
          <a:solidFill>
            <a:srgbClr val="04132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3200" b="1" dirty="0">
                <a:solidFill>
                  <a:srgbClr val="B7B7B7"/>
                </a:solidFill>
                <a:latin typeface="Montserrat"/>
                <a:sym typeface="Montserrat"/>
              </a:rPr>
              <a:t>FUTURE STEPS</a:t>
            </a:r>
            <a:endParaRPr lang="en-US" sz="3200" dirty="0"/>
          </a:p>
        </p:txBody>
      </p:sp>
      <p:sp>
        <p:nvSpPr>
          <p:cNvPr id="49" name="Rounded Rectangle 48">
            <a:hlinkClick r:id="rId5" action="ppaction://hlinksldjump"/>
            <a:extLst>
              <a:ext uri="{FF2B5EF4-FFF2-40B4-BE49-F238E27FC236}">
                <a16:creationId xmlns:a16="http://schemas.microsoft.com/office/drawing/2014/main" id="{1E922658-CD84-144F-84E0-8341738A67B4}"/>
              </a:ext>
            </a:extLst>
          </p:cNvPr>
          <p:cNvSpPr/>
          <p:nvPr/>
        </p:nvSpPr>
        <p:spPr>
          <a:xfrm>
            <a:off x="256630" y="3766563"/>
            <a:ext cx="5582741" cy="2615693"/>
          </a:xfrm>
          <a:prstGeom prst="roundRect">
            <a:avLst/>
          </a:prstGeom>
          <a:solidFill>
            <a:srgbClr val="04132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3600" b="1" dirty="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RISKS AND MITGATIONS</a:t>
            </a:r>
            <a:endParaRPr lang="en-US" sz="3600" dirty="0"/>
          </a:p>
        </p:txBody>
      </p:sp>
      <p:sp>
        <p:nvSpPr>
          <p:cNvPr id="50" name="Rounded Rectangle 49">
            <a:hlinkClick r:id="rId6" action="ppaction://hlinksldjump"/>
            <a:extLst>
              <a:ext uri="{FF2B5EF4-FFF2-40B4-BE49-F238E27FC236}">
                <a16:creationId xmlns:a16="http://schemas.microsoft.com/office/drawing/2014/main" id="{F3061B56-8058-554A-B05A-108D29589222}"/>
              </a:ext>
            </a:extLst>
          </p:cNvPr>
          <p:cNvSpPr/>
          <p:nvPr/>
        </p:nvSpPr>
        <p:spPr>
          <a:xfrm>
            <a:off x="6336631" y="3766563"/>
            <a:ext cx="5582742" cy="2615693"/>
          </a:xfrm>
          <a:prstGeom prst="roundRect">
            <a:avLst/>
          </a:prstGeom>
          <a:solidFill>
            <a:srgbClr val="04132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3600" b="1" dirty="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SECURITY AND PRIVACY</a:t>
            </a:r>
            <a:endParaRPr lang="en-US" sz="3600" dirty="0"/>
          </a:p>
        </p:txBody>
      </p:sp>
      <p:sp>
        <p:nvSpPr>
          <p:cNvPr id="58" name="Google Shape;8922;p214">
            <a:extLst>
              <a:ext uri="{FF2B5EF4-FFF2-40B4-BE49-F238E27FC236}">
                <a16:creationId xmlns:a16="http://schemas.microsoft.com/office/drawing/2014/main" id="{6FD846F8-0133-7B46-8557-8CB56F6977CA}"/>
              </a:ext>
            </a:extLst>
          </p:cNvPr>
          <p:cNvSpPr/>
          <p:nvPr/>
        </p:nvSpPr>
        <p:spPr>
          <a:xfrm>
            <a:off x="1631482" y="120367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8922;p214">
            <a:extLst>
              <a:ext uri="{FF2B5EF4-FFF2-40B4-BE49-F238E27FC236}">
                <a16:creationId xmlns:a16="http://schemas.microsoft.com/office/drawing/2014/main" id="{1BCE01DC-D37A-F04E-9F8D-9090957BAF9D}"/>
              </a:ext>
            </a:extLst>
          </p:cNvPr>
          <p:cNvSpPr/>
          <p:nvPr/>
        </p:nvSpPr>
        <p:spPr>
          <a:xfrm>
            <a:off x="1783882" y="121891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8234;p212">
            <a:extLst>
              <a:ext uri="{FF2B5EF4-FFF2-40B4-BE49-F238E27FC236}">
                <a16:creationId xmlns:a16="http://schemas.microsoft.com/office/drawing/2014/main" id="{8FA2DF6B-3528-9541-B757-D0E701AF06E3}"/>
              </a:ext>
            </a:extLst>
          </p:cNvPr>
          <p:cNvSpPr/>
          <p:nvPr/>
        </p:nvSpPr>
        <p:spPr>
          <a:xfrm>
            <a:off x="18428595" y="4774937"/>
            <a:ext cx="575583" cy="292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52721"/>
                </a:moveTo>
                <a:lnTo>
                  <a:pt x="114209" y="52721"/>
                </a:lnTo>
                <a:cubicBezTo>
                  <a:pt x="111414" y="52721"/>
                  <a:pt x="108618" y="55475"/>
                  <a:pt x="108618" y="64131"/>
                </a:cubicBezTo>
                <a:cubicBezTo>
                  <a:pt x="108618" y="80655"/>
                  <a:pt x="108618" y="80655"/>
                  <a:pt x="108618" y="80655"/>
                </a:cubicBezTo>
                <a:cubicBezTo>
                  <a:pt x="80266" y="25180"/>
                  <a:pt x="80266" y="25180"/>
                  <a:pt x="80266" y="25180"/>
                </a:cubicBezTo>
                <a:lnTo>
                  <a:pt x="80266" y="25180"/>
                </a:lnTo>
                <a:cubicBezTo>
                  <a:pt x="69084" y="2754"/>
                  <a:pt x="69084" y="2754"/>
                  <a:pt x="69084" y="2754"/>
                </a:cubicBezTo>
                <a:lnTo>
                  <a:pt x="69084" y="2754"/>
                </a:lnTo>
                <a:cubicBezTo>
                  <a:pt x="67687" y="0"/>
                  <a:pt x="66289" y="0"/>
                  <a:pt x="64891" y="0"/>
                </a:cubicBezTo>
                <a:cubicBezTo>
                  <a:pt x="63494" y="0"/>
                  <a:pt x="62096" y="0"/>
                  <a:pt x="62096" y="2754"/>
                </a:cubicBezTo>
                <a:lnTo>
                  <a:pt x="62096" y="2754"/>
                </a:lnTo>
                <a:cubicBezTo>
                  <a:pt x="35141" y="55475"/>
                  <a:pt x="35141" y="55475"/>
                  <a:pt x="35141" y="55475"/>
                </a:cubicBezTo>
                <a:cubicBezTo>
                  <a:pt x="8386" y="2754"/>
                  <a:pt x="8386" y="2754"/>
                  <a:pt x="8386" y="2754"/>
                </a:cubicBezTo>
                <a:lnTo>
                  <a:pt x="8386" y="2754"/>
                </a:lnTo>
                <a:cubicBezTo>
                  <a:pt x="8386" y="0"/>
                  <a:pt x="6988" y="0"/>
                  <a:pt x="5590" y="0"/>
                </a:cubicBezTo>
                <a:cubicBezTo>
                  <a:pt x="1397" y="0"/>
                  <a:pt x="0" y="5508"/>
                  <a:pt x="0" y="11016"/>
                </a:cubicBezTo>
                <a:cubicBezTo>
                  <a:pt x="0" y="13770"/>
                  <a:pt x="0" y="16918"/>
                  <a:pt x="1397" y="19672"/>
                </a:cubicBezTo>
                <a:lnTo>
                  <a:pt x="1397" y="19672"/>
                </a:lnTo>
                <a:cubicBezTo>
                  <a:pt x="30948" y="77901"/>
                  <a:pt x="30948" y="77901"/>
                  <a:pt x="30948" y="77901"/>
                </a:cubicBezTo>
                <a:lnTo>
                  <a:pt x="30948" y="77901"/>
                </a:lnTo>
                <a:cubicBezTo>
                  <a:pt x="32346" y="80655"/>
                  <a:pt x="33743" y="80655"/>
                  <a:pt x="35141" y="80655"/>
                </a:cubicBezTo>
                <a:cubicBezTo>
                  <a:pt x="36539" y="80655"/>
                  <a:pt x="37936" y="80655"/>
                  <a:pt x="39334" y="77901"/>
                </a:cubicBezTo>
                <a:lnTo>
                  <a:pt x="39334" y="77901"/>
                </a:lnTo>
                <a:cubicBezTo>
                  <a:pt x="64891" y="27934"/>
                  <a:pt x="64891" y="27934"/>
                  <a:pt x="64891" y="27934"/>
                </a:cubicBezTo>
                <a:cubicBezTo>
                  <a:pt x="71880" y="41704"/>
                  <a:pt x="71880" y="41704"/>
                  <a:pt x="71880" y="41704"/>
                </a:cubicBezTo>
                <a:lnTo>
                  <a:pt x="71880" y="41704"/>
                </a:lnTo>
                <a:cubicBezTo>
                  <a:pt x="73277" y="41704"/>
                  <a:pt x="73277" y="41704"/>
                  <a:pt x="73277" y="41704"/>
                </a:cubicBezTo>
                <a:cubicBezTo>
                  <a:pt x="76073" y="47213"/>
                  <a:pt x="76073" y="47213"/>
                  <a:pt x="76073" y="47213"/>
                </a:cubicBezTo>
                <a:lnTo>
                  <a:pt x="76073" y="47213"/>
                </a:lnTo>
                <a:cubicBezTo>
                  <a:pt x="100033" y="97180"/>
                  <a:pt x="100033" y="97180"/>
                  <a:pt x="100033" y="97180"/>
                </a:cubicBezTo>
                <a:cubicBezTo>
                  <a:pt x="91647" y="97180"/>
                  <a:pt x="91647" y="97180"/>
                  <a:pt x="91647" y="97180"/>
                </a:cubicBezTo>
                <a:cubicBezTo>
                  <a:pt x="88851" y="97180"/>
                  <a:pt x="86056" y="99934"/>
                  <a:pt x="86056" y="108590"/>
                </a:cubicBezTo>
                <a:cubicBezTo>
                  <a:pt x="86056" y="114098"/>
                  <a:pt x="88851" y="119606"/>
                  <a:pt x="91647" y="119606"/>
                </a:cubicBezTo>
                <a:cubicBezTo>
                  <a:pt x="114209" y="119606"/>
                  <a:pt x="114209" y="119606"/>
                  <a:pt x="114209" y="119606"/>
                </a:cubicBezTo>
                <a:cubicBezTo>
                  <a:pt x="117004" y="119606"/>
                  <a:pt x="119800" y="114098"/>
                  <a:pt x="119800" y="108590"/>
                </a:cubicBezTo>
                <a:cubicBezTo>
                  <a:pt x="119800" y="64131"/>
                  <a:pt x="119800" y="64131"/>
                  <a:pt x="119800" y="64131"/>
                </a:cubicBezTo>
                <a:cubicBezTo>
                  <a:pt x="119800" y="55475"/>
                  <a:pt x="117004" y="52721"/>
                  <a:pt x="114209" y="5272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045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2">
            <a:extLst>
              <a:ext uri="{FF2B5EF4-FFF2-40B4-BE49-F238E27FC236}">
                <a16:creationId xmlns:a16="http://schemas.microsoft.com/office/drawing/2014/main" id="{35F4AD43-62D7-7E47-8421-FFF0F12D7E2C}"/>
              </a:ext>
            </a:extLst>
          </p:cNvPr>
          <p:cNvSpPr txBox="1"/>
          <p:nvPr/>
        </p:nvSpPr>
        <p:spPr>
          <a:xfrm>
            <a:off x="509216" y="455560"/>
            <a:ext cx="111975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4800" b="1" spc="-95" dirty="0">
                <a:solidFill>
                  <a:srgbClr val="FF0000"/>
                </a:solidFill>
                <a:latin typeface="Trebuchet MS"/>
                <a:cs typeface="Trebuchet MS"/>
              </a:rPr>
              <a:t>Consolidated Statement of Operations</a:t>
            </a:r>
            <a:endParaRPr sz="4800" dirty="0">
              <a:latin typeface="Trebuchet MS"/>
              <a:cs typeface="Trebuchet MS"/>
            </a:endParaRPr>
          </a:p>
        </p:txBody>
      </p:sp>
      <p:pic>
        <p:nvPicPr>
          <p:cNvPr id="89" name="Picture 88">
            <a:hlinkClick r:id="rId2" action="ppaction://hlinksldjump"/>
            <a:extLst>
              <a:ext uri="{FF2B5EF4-FFF2-40B4-BE49-F238E27FC236}">
                <a16:creationId xmlns:a16="http://schemas.microsoft.com/office/drawing/2014/main" id="{0AC167EC-DC36-2445-926A-4A9B9AF56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009" y="4316027"/>
            <a:ext cx="2807369" cy="4211053"/>
          </a:xfrm>
          <a:prstGeom prst="rect">
            <a:avLst/>
          </a:prstGeom>
        </p:spPr>
      </p:pic>
      <p:cxnSp>
        <p:nvCxnSpPr>
          <p:cNvPr id="90" name="Shape 1867">
            <a:extLst>
              <a:ext uri="{FF2B5EF4-FFF2-40B4-BE49-F238E27FC236}">
                <a16:creationId xmlns:a16="http://schemas.microsoft.com/office/drawing/2014/main" id="{796E0EBD-3B2E-914B-89AE-D895A94CBA9A}"/>
              </a:ext>
            </a:extLst>
          </p:cNvPr>
          <p:cNvCxnSpPr>
            <a:cxnSpLocks/>
          </p:cNvCxnSpPr>
          <p:nvPr/>
        </p:nvCxnSpPr>
        <p:spPr>
          <a:xfrm>
            <a:off x="-13950" y="1179862"/>
            <a:ext cx="10962687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6D6DF894-A759-7F47-B28C-0A5A3D4DC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1123" y="372712"/>
            <a:ext cx="10022718" cy="12970575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F62E3FB-C881-F74C-8872-9874D6C1A728}"/>
              </a:ext>
            </a:extLst>
          </p:cNvPr>
          <p:cNvSpPr/>
          <p:nvPr/>
        </p:nvSpPr>
        <p:spPr>
          <a:xfrm>
            <a:off x="8899359" y="2620430"/>
            <a:ext cx="30560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latin typeface="Trebuchet MS" panose="020B0703020202090204" pitchFamily="34" charset="0"/>
              </a:rPr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rebuchet MS" panose="020B0703020202090204" pitchFamily="34" charset="0"/>
              </a:rPr>
              <a:t>2x growth YoY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rebuchet MS" panose="020B0703020202090204" pitchFamily="34" charset="0"/>
              </a:rPr>
              <a:t>7% capital gains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rebuchet MS" panose="020B0703020202090204" pitchFamily="34" charset="0"/>
              </a:rPr>
              <a:t>3.7% primate interest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rebuchet MS" panose="020B0703020202090204" pitchFamily="34" charset="0"/>
              </a:rPr>
              <a:t>Years assuming increases rate of retention + acquisition along with compounded capital gains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rebuchet MS" panose="020B0703020202090204" pitchFamily="34" charset="0"/>
              </a:rPr>
              <a:t>Does not include intangible benefits</a:t>
            </a:r>
          </a:p>
          <a:p>
            <a:br>
              <a:rPr lang="en-CA" dirty="0"/>
            </a:br>
            <a:br>
              <a:rPr lang="en-CA" dirty="0"/>
            </a:br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764982F-E45B-8747-9EF1-D7D0D74E5E5D}"/>
              </a:ext>
            </a:extLst>
          </p:cNvPr>
          <p:cNvSpPr/>
          <p:nvPr/>
        </p:nvSpPr>
        <p:spPr>
          <a:xfrm>
            <a:off x="275725" y="1386148"/>
            <a:ext cx="8387011" cy="4653704"/>
          </a:xfrm>
          <a:prstGeom prst="rect">
            <a:avLst/>
          </a:prstGeom>
          <a:solidFill>
            <a:srgbClr val="041320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</p:spTree>
    <p:extLst>
      <p:ext uri="{BB962C8B-B14F-4D97-AF65-F5344CB8AC3E}">
        <p14:creationId xmlns:p14="http://schemas.microsoft.com/office/powerpoint/2010/main" val="260749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218;p56">
            <a:extLst>
              <a:ext uri="{FF2B5EF4-FFF2-40B4-BE49-F238E27FC236}">
                <a16:creationId xmlns:a16="http://schemas.microsoft.com/office/drawing/2014/main" id="{40F8F469-5915-2F4F-85F7-74ABA87A9A7C}"/>
              </a:ext>
            </a:extLst>
          </p:cNvPr>
          <p:cNvSpPr/>
          <p:nvPr/>
        </p:nvSpPr>
        <p:spPr>
          <a:xfrm>
            <a:off x="4742" y="1955293"/>
            <a:ext cx="7849537" cy="1285276"/>
          </a:xfrm>
          <a:prstGeom prst="rect">
            <a:avLst/>
          </a:prstGeom>
          <a:solidFill>
            <a:srgbClr val="F00200">
              <a:alpha val="4509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219;p56">
            <a:extLst>
              <a:ext uri="{FF2B5EF4-FFF2-40B4-BE49-F238E27FC236}">
                <a16:creationId xmlns:a16="http://schemas.microsoft.com/office/drawing/2014/main" id="{53F12F01-A434-E94D-8A69-AAB04A220FED}"/>
              </a:ext>
            </a:extLst>
          </p:cNvPr>
          <p:cNvSpPr/>
          <p:nvPr/>
        </p:nvSpPr>
        <p:spPr>
          <a:xfrm>
            <a:off x="4741" y="3249827"/>
            <a:ext cx="7849537" cy="1286852"/>
          </a:xfrm>
          <a:prstGeom prst="rect">
            <a:avLst/>
          </a:prstGeom>
          <a:solidFill>
            <a:srgbClr val="F00200">
              <a:alpha val="7215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220;p56">
            <a:extLst>
              <a:ext uri="{FF2B5EF4-FFF2-40B4-BE49-F238E27FC236}">
                <a16:creationId xmlns:a16="http://schemas.microsoft.com/office/drawing/2014/main" id="{0B937D4C-6062-FE43-9DAC-F59BF7BE5B05}"/>
              </a:ext>
            </a:extLst>
          </p:cNvPr>
          <p:cNvSpPr/>
          <p:nvPr/>
        </p:nvSpPr>
        <p:spPr>
          <a:xfrm>
            <a:off x="4741" y="4484132"/>
            <a:ext cx="7251827" cy="1286852"/>
          </a:xfrm>
          <a:prstGeom prst="rect">
            <a:avLst/>
          </a:prstGeom>
          <a:solidFill>
            <a:srgbClr val="F00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1226;p56">
            <a:extLst>
              <a:ext uri="{FF2B5EF4-FFF2-40B4-BE49-F238E27FC236}">
                <a16:creationId xmlns:a16="http://schemas.microsoft.com/office/drawing/2014/main" id="{544CF129-5D26-8748-B2AD-449B9804C31C}"/>
              </a:ext>
            </a:extLst>
          </p:cNvPr>
          <p:cNvSpPr/>
          <p:nvPr/>
        </p:nvSpPr>
        <p:spPr>
          <a:xfrm>
            <a:off x="5535379" y="0"/>
            <a:ext cx="4304892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59822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368300" dist="1524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1227;p56">
            <a:extLst>
              <a:ext uri="{FF2B5EF4-FFF2-40B4-BE49-F238E27FC236}">
                <a16:creationId xmlns:a16="http://schemas.microsoft.com/office/drawing/2014/main" id="{BD056867-A4E2-E34B-87D8-CABC3D1E31AD}"/>
              </a:ext>
            </a:extLst>
          </p:cNvPr>
          <p:cNvGrpSpPr/>
          <p:nvPr/>
        </p:nvGrpSpPr>
        <p:grpSpPr>
          <a:xfrm>
            <a:off x="5924112" y="1506835"/>
            <a:ext cx="2930778" cy="3857405"/>
            <a:chOff x="3929" y="754"/>
            <a:chExt cx="1963" cy="2446"/>
          </a:xfrm>
        </p:grpSpPr>
        <p:sp>
          <p:nvSpPr>
            <p:cNvPr id="96" name="Google Shape;1229;p56">
              <a:extLst>
                <a:ext uri="{FF2B5EF4-FFF2-40B4-BE49-F238E27FC236}">
                  <a16:creationId xmlns:a16="http://schemas.microsoft.com/office/drawing/2014/main" id="{4BA2FE7B-857B-E24C-8DD2-0372B77075DC}"/>
                </a:ext>
              </a:extLst>
            </p:cNvPr>
            <p:cNvSpPr/>
            <p:nvPr/>
          </p:nvSpPr>
          <p:spPr>
            <a:xfrm>
              <a:off x="3929" y="2385"/>
              <a:ext cx="1378" cy="8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839" y="120000"/>
                  </a:moveTo>
                  <a:cubicBezTo>
                    <a:pt x="110277" y="79024"/>
                    <a:pt x="110277" y="79024"/>
                    <a:pt x="110277" y="79024"/>
                  </a:cubicBezTo>
                  <a:cubicBezTo>
                    <a:pt x="117602" y="67317"/>
                    <a:pt x="117602" y="67317"/>
                    <a:pt x="117602" y="67317"/>
                  </a:cubicBezTo>
                  <a:cubicBezTo>
                    <a:pt x="120000" y="63489"/>
                    <a:pt x="120000" y="56960"/>
                    <a:pt x="117602" y="53133"/>
                  </a:cubicBezTo>
                  <a:cubicBezTo>
                    <a:pt x="110277" y="41425"/>
                    <a:pt x="110277" y="41425"/>
                    <a:pt x="110277" y="41425"/>
                  </a:cubicBezTo>
                  <a:cubicBezTo>
                    <a:pt x="84705" y="0"/>
                    <a:pt x="84705" y="0"/>
                    <a:pt x="84705" y="0"/>
                  </a:cubicBezTo>
                  <a:cubicBezTo>
                    <a:pt x="84705" y="0"/>
                    <a:pt x="84705" y="0"/>
                    <a:pt x="84705" y="0"/>
                  </a:cubicBezTo>
                  <a:cubicBezTo>
                    <a:pt x="84705" y="0"/>
                    <a:pt x="84705" y="0"/>
                    <a:pt x="84705" y="0"/>
                  </a:cubicBezTo>
                  <a:cubicBezTo>
                    <a:pt x="23706" y="0"/>
                    <a:pt x="23706" y="0"/>
                    <a:pt x="23706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84705" y="120000"/>
                    <a:pt x="84705" y="120000"/>
                    <a:pt x="84705" y="120000"/>
                  </a:cubicBezTo>
                </a:path>
              </a:pathLst>
            </a:custGeom>
            <a:solidFill>
              <a:srgbClr val="F002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Trebuchet MS" panose="020B0703020202090204" pitchFamily="34" charset="0"/>
                <a:ea typeface="Verdan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97" name="Google Shape;1230;p56">
              <a:extLst>
                <a:ext uri="{FF2B5EF4-FFF2-40B4-BE49-F238E27FC236}">
                  <a16:creationId xmlns:a16="http://schemas.microsoft.com/office/drawing/2014/main" id="{7BAB07F6-1B90-FC45-B0A2-70EC78AC8C6D}"/>
                </a:ext>
              </a:extLst>
            </p:cNvPr>
            <p:cNvSpPr/>
            <p:nvPr/>
          </p:nvSpPr>
          <p:spPr>
            <a:xfrm>
              <a:off x="4251" y="1571"/>
              <a:ext cx="1378" cy="8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839" y="120000"/>
                  </a:moveTo>
                  <a:cubicBezTo>
                    <a:pt x="110277" y="79024"/>
                    <a:pt x="110277" y="79024"/>
                    <a:pt x="110277" y="79024"/>
                  </a:cubicBezTo>
                  <a:cubicBezTo>
                    <a:pt x="117602" y="67091"/>
                    <a:pt x="117602" y="67091"/>
                    <a:pt x="117602" y="67091"/>
                  </a:cubicBezTo>
                  <a:cubicBezTo>
                    <a:pt x="120000" y="63264"/>
                    <a:pt x="120000" y="56960"/>
                    <a:pt x="117602" y="53133"/>
                  </a:cubicBezTo>
                  <a:cubicBezTo>
                    <a:pt x="110277" y="41200"/>
                    <a:pt x="110277" y="41200"/>
                    <a:pt x="110277" y="41200"/>
                  </a:cubicBezTo>
                  <a:cubicBezTo>
                    <a:pt x="84572" y="0"/>
                    <a:pt x="84572" y="0"/>
                    <a:pt x="84572" y="0"/>
                  </a:cubicBezTo>
                  <a:cubicBezTo>
                    <a:pt x="84572" y="0"/>
                    <a:pt x="84572" y="0"/>
                    <a:pt x="84572" y="0"/>
                  </a:cubicBezTo>
                  <a:cubicBezTo>
                    <a:pt x="84572" y="0"/>
                    <a:pt x="84572" y="0"/>
                    <a:pt x="84572" y="0"/>
                  </a:cubicBezTo>
                  <a:cubicBezTo>
                    <a:pt x="23706" y="0"/>
                    <a:pt x="23706" y="0"/>
                    <a:pt x="23706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84572" y="120000"/>
                    <a:pt x="84572" y="120000"/>
                    <a:pt x="84572" y="120000"/>
                  </a:cubicBezTo>
                </a:path>
              </a:pathLst>
            </a:custGeom>
            <a:solidFill>
              <a:srgbClr val="F00200">
                <a:alpha val="7215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Trebuchet MS" panose="020B0703020202090204" pitchFamily="34" charset="0"/>
                <a:ea typeface="Verdan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98" name="Google Shape;1231;p56">
              <a:extLst>
                <a:ext uri="{FF2B5EF4-FFF2-40B4-BE49-F238E27FC236}">
                  <a16:creationId xmlns:a16="http://schemas.microsoft.com/office/drawing/2014/main" id="{43D8A86D-28B6-E845-AC45-18F01B94365A}"/>
                </a:ext>
              </a:extLst>
            </p:cNvPr>
            <p:cNvSpPr/>
            <p:nvPr/>
          </p:nvSpPr>
          <p:spPr>
            <a:xfrm>
              <a:off x="4513" y="754"/>
              <a:ext cx="1379" cy="8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839" y="120000"/>
                  </a:moveTo>
                  <a:cubicBezTo>
                    <a:pt x="110277" y="78876"/>
                    <a:pt x="110277" y="78876"/>
                    <a:pt x="110277" y="78876"/>
                  </a:cubicBezTo>
                  <a:cubicBezTo>
                    <a:pt x="117602" y="66966"/>
                    <a:pt x="117602" y="66966"/>
                    <a:pt x="117602" y="66966"/>
                  </a:cubicBezTo>
                  <a:cubicBezTo>
                    <a:pt x="120000" y="63370"/>
                    <a:pt x="120000" y="57078"/>
                    <a:pt x="117602" y="53258"/>
                  </a:cubicBezTo>
                  <a:cubicBezTo>
                    <a:pt x="110277" y="41348"/>
                    <a:pt x="110277" y="41348"/>
                    <a:pt x="110277" y="41348"/>
                  </a:cubicBezTo>
                  <a:cubicBezTo>
                    <a:pt x="84572" y="0"/>
                    <a:pt x="84572" y="0"/>
                    <a:pt x="84572" y="0"/>
                  </a:cubicBezTo>
                  <a:cubicBezTo>
                    <a:pt x="84572" y="0"/>
                    <a:pt x="84572" y="0"/>
                    <a:pt x="84572" y="0"/>
                  </a:cubicBezTo>
                  <a:cubicBezTo>
                    <a:pt x="84572" y="0"/>
                    <a:pt x="84572" y="0"/>
                    <a:pt x="84572" y="0"/>
                  </a:cubicBezTo>
                  <a:cubicBezTo>
                    <a:pt x="23573" y="0"/>
                    <a:pt x="23573" y="0"/>
                    <a:pt x="23573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84572" y="120000"/>
                    <a:pt x="84572" y="120000"/>
                    <a:pt x="84572" y="120000"/>
                  </a:cubicBezTo>
                </a:path>
              </a:pathLst>
            </a:custGeom>
            <a:solidFill>
              <a:srgbClr val="F00200">
                <a:alpha val="4509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Trebuchet MS" panose="020B0703020202090204" pitchFamily="34" charset="0"/>
                <a:ea typeface="Verdana" panose="020B0604030504040204" pitchFamily="34" charset="0"/>
                <a:cs typeface="Calibri"/>
                <a:sym typeface="Calibri"/>
              </a:endParaRPr>
            </a:p>
          </p:txBody>
        </p:sp>
      </p:grpSp>
      <p:sp>
        <p:nvSpPr>
          <p:cNvPr id="99" name="Google Shape;1232;p56">
            <a:extLst>
              <a:ext uri="{FF2B5EF4-FFF2-40B4-BE49-F238E27FC236}">
                <a16:creationId xmlns:a16="http://schemas.microsoft.com/office/drawing/2014/main" id="{DAF42D9A-881A-2546-9590-13FAB1A6D42E}"/>
              </a:ext>
            </a:extLst>
          </p:cNvPr>
          <p:cNvSpPr/>
          <p:nvPr/>
        </p:nvSpPr>
        <p:spPr>
          <a:xfrm>
            <a:off x="6971458" y="1689819"/>
            <a:ext cx="1455760" cy="95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600" dirty="0">
                <a:solidFill>
                  <a:srgbClr val="FFFFFF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rPr>
              <a:t>01</a:t>
            </a:r>
            <a:endParaRPr dirty="0">
              <a:latin typeface="Trebuchet MS" panose="020B0703020202090204" pitchFamily="34" charset="0"/>
            </a:endParaRPr>
          </a:p>
        </p:txBody>
      </p:sp>
      <p:sp>
        <p:nvSpPr>
          <p:cNvPr id="100" name="Google Shape;1233;p56">
            <a:extLst>
              <a:ext uri="{FF2B5EF4-FFF2-40B4-BE49-F238E27FC236}">
                <a16:creationId xmlns:a16="http://schemas.microsoft.com/office/drawing/2014/main" id="{7808710C-82BA-9247-9068-E75632BB8A13}"/>
              </a:ext>
            </a:extLst>
          </p:cNvPr>
          <p:cNvSpPr/>
          <p:nvPr/>
        </p:nvSpPr>
        <p:spPr>
          <a:xfrm>
            <a:off x="6561229" y="2973518"/>
            <a:ext cx="1455760" cy="95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600" dirty="0">
                <a:solidFill>
                  <a:srgbClr val="FFFFFF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rPr>
              <a:t>02</a:t>
            </a:r>
            <a:endParaRPr dirty="0">
              <a:latin typeface="Trebuchet MS" panose="020B0703020202090204" pitchFamily="34" charset="0"/>
            </a:endParaRPr>
          </a:p>
        </p:txBody>
      </p:sp>
      <p:sp>
        <p:nvSpPr>
          <p:cNvPr id="101" name="Google Shape;1234;p56">
            <a:extLst>
              <a:ext uri="{FF2B5EF4-FFF2-40B4-BE49-F238E27FC236}">
                <a16:creationId xmlns:a16="http://schemas.microsoft.com/office/drawing/2014/main" id="{2CD5266D-9303-7C42-914C-1FAD1A92D10F}"/>
              </a:ext>
            </a:extLst>
          </p:cNvPr>
          <p:cNvSpPr/>
          <p:nvPr/>
        </p:nvSpPr>
        <p:spPr>
          <a:xfrm>
            <a:off x="6205785" y="4266135"/>
            <a:ext cx="1455760" cy="95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600">
                <a:solidFill>
                  <a:srgbClr val="FFFFFF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rPr>
              <a:t>03</a:t>
            </a:r>
            <a:endParaRPr>
              <a:latin typeface="Trebuchet MS" panose="020B0703020202090204" pitchFamily="34" charset="0"/>
            </a:endParaRPr>
          </a:p>
        </p:txBody>
      </p:sp>
      <p:sp>
        <p:nvSpPr>
          <p:cNvPr id="145" name="Google Shape;1278;p56">
            <a:extLst>
              <a:ext uri="{FF2B5EF4-FFF2-40B4-BE49-F238E27FC236}">
                <a16:creationId xmlns:a16="http://schemas.microsoft.com/office/drawing/2014/main" id="{78C4944F-823C-7A4A-A635-20897F33AEFC}"/>
              </a:ext>
            </a:extLst>
          </p:cNvPr>
          <p:cNvSpPr txBox="1"/>
          <p:nvPr/>
        </p:nvSpPr>
        <p:spPr>
          <a:xfrm>
            <a:off x="2588445" y="2218315"/>
            <a:ext cx="3243477" cy="85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</a:pPr>
            <a:r>
              <a:rPr lang="en-CA" sz="1800" b="1" dirty="0">
                <a:solidFill>
                  <a:srgbClr val="FFFFFF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rPr>
              <a:t>Expansion into other global Scotiabank regions.</a:t>
            </a:r>
            <a:endParaRPr sz="1800" b="1" i="0" u="none" strike="noStrike" cap="none" dirty="0">
              <a:solidFill>
                <a:srgbClr val="FFFFFF"/>
              </a:solidFill>
              <a:latin typeface="Trebuchet MS" panose="020B0703020202090204" pitchFamily="34" charset="0"/>
              <a:ea typeface="Verdana" panose="020B0604030504040204" pitchFamily="34" charset="0"/>
              <a:cs typeface="Verdana" panose="020B0604030504040204" pitchFamily="34" charset="0"/>
              <a:sym typeface="Proxima Nova"/>
            </a:endParaRPr>
          </a:p>
        </p:txBody>
      </p:sp>
      <p:sp>
        <p:nvSpPr>
          <p:cNvPr id="150" name="Google Shape;1283;p56">
            <a:extLst>
              <a:ext uri="{FF2B5EF4-FFF2-40B4-BE49-F238E27FC236}">
                <a16:creationId xmlns:a16="http://schemas.microsoft.com/office/drawing/2014/main" id="{8E53AF9C-F2F3-0045-A76D-00B079DD8BFC}"/>
              </a:ext>
            </a:extLst>
          </p:cNvPr>
          <p:cNvSpPr txBox="1"/>
          <p:nvPr/>
        </p:nvSpPr>
        <p:spPr>
          <a:xfrm>
            <a:off x="2588445" y="3394262"/>
            <a:ext cx="3035275" cy="108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</a:pPr>
            <a:r>
              <a:rPr lang="en-CA" sz="1800" b="1" dirty="0">
                <a:solidFill>
                  <a:srgbClr val="FFFFFF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rPr>
              <a:t>Develop partnerships with small businesses and merchants.</a:t>
            </a:r>
            <a:endParaRPr sz="1800" b="1" i="0" u="none" strike="noStrike" cap="none" dirty="0">
              <a:solidFill>
                <a:srgbClr val="FFFFFF"/>
              </a:solidFill>
              <a:latin typeface="Trebuchet MS" panose="020B0703020202090204" pitchFamily="34" charset="0"/>
              <a:ea typeface="Verdana" panose="020B0604030504040204" pitchFamily="34" charset="0"/>
              <a:cs typeface="Verdana" panose="020B0604030504040204" pitchFamily="34" charset="0"/>
              <a:sym typeface="Proxima Nova"/>
            </a:endParaRPr>
          </a:p>
        </p:txBody>
      </p:sp>
      <p:sp>
        <p:nvSpPr>
          <p:cNvPr id="155" name="Google Shape;1288;p56">
            <a:extLst>
              <a:ext uri="{FF2B5EF4-FFF2-40B4-BE49-F238E27FC236}">
                <a16:creationId xmlns:a16="http://schemas.microsoft.com/office/drawing/2014/main" id="{AE82BF15-F63B-9742-86BF-98979D8DA60B}"/>
              </a:ext>
            </a:extLst>
          </p:cNvPr>
          <p:cNvSpPr txBox="1"/>
          <p:nvPr/>
        </p:nvSpPr>
        <p:spPr>
          <a:xfrm>
            <a:off x="2588445" y="4678142"/>
            <a:ext cx="2984031" cy="1031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</a:pPr>
            <a:r>
              <a:rPr lang="en-CA" sz="1800" b="1" u="none" strike="noStrike" cap="none" dirty="0">
                <a:solidFill>
                  <a:srgbClr val="FFFFFF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rPr>
              <a:t>Support additionally functionality </a:t>
            </a:r>
            <a:r>
              <a:rPr lang="en-CA" sz="1800" b="1" dirty="0">
                <a:solidFill>
                  <a:srgbClr val="FFFFFF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rPr>
              <a:t>through more rewards methods</a:t>
            </a:r>
            <a:endParaRPr sz="1800" b="1" u="none" strike="noStrike" cap="none" dirty="0">
              <a:solidFill>
                <a:srgbClr val="FFFFFF"/>
              </a:solidFill>
              <a:latin typeface="Trebuchet MS" panose="020B0703020202090204" pitchFamily="34" charset="0"/>
              <a:ea typeface="Verdana" panose="020B0604030504040204" pitchFamily="34" charset="0"/>
              <a:cs typeface="Verdana" panose="020B0604030504040204" pitchFamily="34" charset="0"/>
              <a:sym typeface="Proxima Nova"/>
            </a:endParaRPr>
          </a:p>
        </p:txBody>
      </p:sp>
      <p:sp>
        <p:nvSpPr>
          <p:cNvPr id="166" name="object 32">
            <a:extLst>
              <a:ext uri="{FF2B5EF4-FFF2-40B4-BE49-F238E27FC236}">
                <a16:creationId xmlns:a16="http://schemas.microsoft.com/office/drawing/2014/main" id="{B118E5BC-EE8F-EC4E-AFD9-51A929143B62}"/>
              </a:ext>
            </a:extLst>
          </p:cNvPr>
          <p:cNvSpPr txBox="1"/>
          <p:nvPr/>
        </p:nvSpPr>
        <p:spPr>
          <a:xfrm>
            <a:off x="509216" y="455560"/>
            <a:ext cx="639206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4800" b="1" spc="-95" dirty="0">
                <a:solidFill>
                  <a:srgbClr val="FF0000"/>
                </a:solidFill>
                <a:latin typeface="Trebuchet MS" panose="020B0703020202090204" pitchFamily="34" charset="0"/>
                <a:cs typeface="Verdana" panose="020B0604030504040204" pitchFamily="34" charset="0"/>
              </a:rPr>
              <a:t>Future Steps</a:t>
            </a:r>
            <a:endParaRPr lang="en-CA" sz="4800" dirty="0">
              <a:latin typeface="Trebuchet MS" panose="020B0703020202090204" pitchFamily="34" charset="0"/>
              <a:cs typeface="Verdana" panose="020B0604030504040204" pitchFamily="34" charset="0"/>
            </a:endParaRPr>
          </a:p>
        </p:txBody>
      </p:sp>
      <p:cxnSp>
        <p:nvCxnSpPr>
          <p:cNvPr id="167" name="Shape 1867">
            <a:extLst>
              <a:ext uri="{FF2B5EF4-FFF2-40B4-BE49-F238E27FC236}">
                <a16:creationId xmlns:a16="http://schemas.microsoft.com/office/drawing/2014/main" id="{0FE357A6-834C-6D4A-8C23-ACAC90B944C2}"/>
              </a:ext>
            </a:extLst>
          </p:cNvPr>
          <p:cNvCxnSpPr>
            <a:cxnSpLocks/>
          </p:cNvCxnSpPr>
          <p:nvPr/>
        </p:nvCxnSpPr>
        <p:spPr>
          <a:xfrm>
            <a:off x="-13950" y="1179862"/>
            <a:ext cx="4083832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8754;p214">
            <a:extLst>
              <a:ext uri="{FF2B5EF4-FFF2-40B4-BE49-F238E27FC236}">
                <a16:creationId xmlns:a16="http://schemas.microsoft.com/office/drawing/2014/main" id="{5B678398-F3B0-0B40-BFAB-F74C8D37740D}"/>
              </a:ext>
            </a:extLst>
          </p:cNvPr>
          <p:cNvSpPr/>
          <p:nvPr/>
        </p:nvSpPr>
        <p:spPr>
          <a:xfrm>
            <a:off x="613659" y="2305831"/>
            <a:ext cx="579814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2"/>
                </a:moveTo>
                <a:lnTo>
                  <a:pt x="59202" y="119802"/>
                </a:lnTo>
                <a:cubicBezTo>
                  <a:pt x="26710" y="119802"/>
                  <a:pt x="0" y="93399"/>
                  <a:pt x="0" y="59901"/>
                </a:cubicBezTo>
                <a:cubicBezTo>
                  <a:pt x="0" y="26403"/>
                  <a:pt x="26710" y="0"/>
                  <a:pt x="59202" y="0"/>
                </a:cubicBezTo>
                <a:cubicBezTo>
                  <a:pt x="92890" y="0"/>
                  <a:pt x="119800" y="26403"/>
                  <a:pt x="119800" y="59901"/>
                </a:cubicBezTo>
                <a:cubicBezTo>
                  <a:pt x="119800" y="93399"/>
                  <a:pt x="92890" y="119802"/>
                  <a:pt x="59202" y="119802"/>
                </a:cubicBezTo>
                <a:close/>
                <a:moveTo>
                  <a:pt x="92890" y="25024"/>
                </a:moveTo>
                <a:lnTo>
                  <a:pt x="92890" y="25024"/>
                </a:lnTo>
                <a:cubicBezTo>
                  <a:pt x="92890" y="25024"/>
                  <a:pt x="92890" y="25024"/>
                  <a:pt x="92890" y="23645"/>
                </a:cubicBezTo>
                <a:lnTo>
                  <a:pt x="91495" y="23645"/>
                </a:lnTo>
                <a:cubicBezTo>
                  <a:pt x="91495" y="23645"/>
                  <a:pt x="91495" y="23645"/>
                  <a:pt x="91495" y="25024"/>
                </a:cubicBezTo>
                <a:cubicBezTo>
                  <a:pt x="91495" y="25024"/>
                  <a:pt x="91495" y="25024"/>
                  <a:pt x="92890" y="25024"/>
                </a:cubicBezTo>
                <a:cubicBezTo>
                  <a:pt x="92890" y="26403"/>
                  <a:pt x="92890" y="26403"/>
                  <a:pt x="91495" y="26403"/>
                </a:cubicBezTo>
                <a:cubicBezTo>
                  <a:pt x="91495" y="27783"/>
                  <a:pt x="91495" y="27783"/>
                  <a:pt x="91495" y="27783"/>
                </a:cubicBezTo>
                <a:lnTo>
                  <a:pt x="90099" y="27783"/>
                </a:lnTo>
                <a:cubicBezTo>
                  <a:pt x="90099" y="27783"/>
                  <a:pt x="90099" y="27783"/>
                  <a:pt x="91495" y="27783"/>
                </a:cubicBezTo>
                <a:cubicBezTo>
                  <a:pt x="91495" y="27783"/>
                  <a:pt x="91495" y="27783"/>
                  <a:pt x="92890" y="27783"/>
                </a:cubicBezTo>
                <a:cubicBezTo>
                  <a:pt x="92890" y="26403"/>
                  <a:pt x="92890" y="26403"/>
                  <a:pt x="92890" y="26403"/>
                </a:cubicBezTo>
                <a:cubicBezTo>
                  <a:pt x="92890" y="25024"/>
                  <a:pt x="92890" y="25024"/>
                  <a:pt x="94485" y="25024"/>
                </a:cubicBezTo>
                <a:lnTo>
                  <a:pt x="92890" y="25024"/>
                </a:lnTo>
                <a:close/>
                <a:moveTo>
                  <a:pt x="94485" y="26403"/>
                </a:moveTo>
                <a:lnTo>
                  <a:pt x="94485" y="26403"/>
                </a:lnTo>
                <a:close/>
                <a:moveTo>
                  <a:pt x="108438" y="66798"/>
                </a:moveTo>
                <a:lnTo>
                  <a:pt x="108438" y="66798"/>
                </a:lnTo>
                <a:cubicBezTo>
                  <a:pt x="108438" y="65418"/>
                  <a:pt x="108438" y="64039"/>
                  <a:pt x="108438" y="64039"/>
                </a:cubicBezTo>
                <a:cubicBezTo>
                  <a:pt x="108438" y="62660"/>
                  <a:pt x="108438" y="64039"/>
                  <a:pt x="107043" y="64039"/>
                </a:cubicBezTo>
                <a:cubicBezTo>
                  <a:pt x="107043" y="62660"/>
                  <a:pt x="107043" y="62660"/>
                  <a:pt x="107043" y="62660"/>
                </a:cubicBezTo>
                <a:cubicBezTo>
                  <a:pt x="107043" y="62660"/>
                  <a:pt x="107043" y="62660"/>
                  <a:pt x="107043" y="64039"/>
                </a:cubicBezTo>
                <a:cubicBezTo>
                  <a:pt x="107043" y="64039"/>
                  <a:pt x="105647" y="65418"/>
                  <a:pt x="107043" y="65418"/>
                </a:cubicBezTo>
                <a:cubicBezTo>
                  <a:pt x="107043" y="66798"/>
                  <a:pt x="107043" y="66798"/>
                  <a:pt x="108438" y="66798"/>
                </a:cubicBezTo>
                <a:close/>
                <a:moveTo>
                  <a:pt x="12757" y="71133"/>
                </a:moveTo>
                <a:lnTo>
                  <a:pt x="12757" y="71133"/>
                </a:lnTo>
                <a:cubicBezTo>
                  <a:pt x="14152" y="71133"/>
                  <a:pt x="14152" y="71133"/>
                  <a:pt x="14152" y="71133"/>
                </a:cubicBezTo>
                <a:cubicBezTo>
                  <a:pt x="14152" y="69753"/>
                  <a:pt x="14152" y="69753"/>
                  <a:pt x="14152" y="69753"/>
                </a:cubicBezTo>
                <a:cubicBezTo>
                  <a:pt x="14152" y="69753"/>
                  <a:pt x="14152" y="69753"/>
                  <a:pt x="12757" y="69753"/>
                </a:cubicBezTo>
                <a:lnTo>
                  <a:pt x="12757" y="71133"/>
                </a:lnTo>
                <a:cubicBezTo>
                  <a:pt x="12757" y="69753"/>
                  <a:pt x="12757" y="69753"/>
                  <a:pt x="12757" y="69753"/>
                </a:cubicBezTo>
                <a:cubicBezTo>
                  <a:pt x="12757" y="69753"/>
                  <a:pt x="12757" y="69753"/>
                  <a:pt x="11362" y="69753"/>
                </a:cubicBezTo>
                <a:cubicBezTo>
                  <a:pt x="12757" y="71133"/>
                  <a:pt x="12757" y="71133"/>
                  <a:pt x="12757" y="71133"/>
                </a:cubicBezTo>
                <a:close/>
                <a:moveTo>
                  <a:pt x="14152" y="53004"/>
                </a:moveTo>
                <a:lnTo>
                  <a:pt x="14152" y="53004"/>
                </a:lnTo>
                <a:close/>
                <a:moveTo>
                  <a:pt x="14152" y="44532"/>
                </a:moveTo>
                <a:lnTo>
                  <a:pt x="14152" y="44532"/>
                </a:lnTo>
                <a:lnTo>
                  <a:pt x="14152" y="43152"/>
                </a:lnTo>
                <a:lnTo>
                  <a:pt x="14152" y="44532"/>
                </a:lnTo>
                <a:close/>
                <a:moveTo>
                  <a:pt x="26710" y="25024"/>
                </a:moveTo>
                <a:lnTo>
                  <a:pt x="26710" y="25024"/>
                </a:lnTo>
                <a:cubicBezTo>
                  <a:pt x="26710" y="25024"/>
                  <a:pt x="26710" y="25024"/>
                  <a:pt x="25315" y="25024"/>
                </a:cubicBezTo>
                <a:cubicBezTo>
                  <a:pt x="26710" y="25024"/>
                  <a:pt x="26710" y="25024"/>
                  <a:pt x="26710" y="25024"/>
                </a:cubicBezTo>
                <a:close/>
                <a:moveTo>
                  <a:pt x="25315" y="26403"/>
                </a:moveTo>
                <a:lnTo>
                  <a:pt x="25315" y="26403"/>
                </a:lnTo>
                <a:close/>
                <a:moveTo>
                  <a:pt x="38073" y="16748"/>
                </a:moveTo>
                <a:lnTo>
                  <a:pt x="38073" y="16748"/>
                </a:lnTo>
                <a:lnTo>
                  <a:pt x="39468" y="16748"/>
                </a:lnTo>
                <a:lnTo>
                  <a:pt x="38073" y="16748"/>
                </a:lnTo>
                <a:cubicBezTo>
                  <a:pt x="39468" y="16748"/>
                  <a:pt x="39468" y="16748"/>
                  <a:pt x="39468" y="16748"/>
                </a:cubicBezTo>
                <a:lnTo>
                  <a:pt x="39468" y="18128"/>
                </a:lnTo>
                <a:lnTo>
                  <a:pt x="39468" y="16748"/>
                </a:lnTo>
                <a:cubicBezTo>
                  <a:pt x="38073" y="16748"/>
                  <a:pt x="38073" y="18128"/>
                  <a:pt x="38073" y="18128"/>
                </a:cubicBezTo>
                <a:cubicBezTo>
                  <a:pt x="38073" y="18128"/>
                  <a:pt x="38073" y="18128"/>
                  <a:pt x="38073" y="16748"/>
                </a:cubicBezTo>
                <a:cubicBezTo>
                  <a:pt x="38073" y="18128"/>
                  <a:pt x="38073" y="18128"/>
                  <a:pt x="38073" y="18128"/>
                </a:cubicBezTo>
                <a:cubicBezTo>
                  <a:pt x="38073" y="18128"/>
                  <a:pt x="38073" y="18128"/>
                  <a:pt x="39468" y="18128"/>
                </a:cubicBezTo>
                <a:lnTo>
                  <a:pt x="38073" y="18128"/>
                </a:lnTo>
                <a:lnTo>
                  <a:pt x="39468" y="18128"/>
                </a:lnTo>
                <a:lnTo>
                  <a:pt x="38073" y="18128"/>
                </a:lnTo>
                <a:cubicBezTo>
                  <a:pt x="39468" y="18128"/>
                  <a:pt x="39468" y="18128"/>
                  <a:pt x="39468" y="18128"/>
                </a:cubicBezTo>
                <a:cubicBezTo>
                  <a:pt x="39468" y="18128"/>
                  <a:pt x="40863" y="19507"/>
                  <a:pt x="39468" y="19507"/>
                </a:cubicBezTo>
                <a:lnTo>
                  <a:pt x="38073" y="19507"/>
                </a:lnTo>
                <a:lnTo>
                  <a:pt x="39468" y="19507"/>
                </a:lnTo>
                <a:cubicBezTo>
                  <a:pt x="38073" y="19507"/>
                  <a:pt x="38073" y="19507"/>
                  <a:pt x="38073" y="19507"/>
                </a:cubicBezTo>
                <a:cubicBezTo>
                  <a:pt x="38073" y="20886"/>
                  <a:pt x="36677" y="20886"/>
                  <a:pt x="38073" y="20886"/>
                </a:cubicBezTo>
                <a:cubicBezTo>
                  <a:pt x="38073" y="19507"/>
                  <a:pt x="38073" y="19507"/>
                  <a:pt x="38073" y="19507"/>
                </a:cubicBezTo>
                <a:cubicBezTo>
                  <a:pt x="38073" y="20886"/>
                  <a:pt x="38073" y="20886"/>
                  <a:pt x="38073" y="20886"/>
                </a:cubicBezTo>
                <a:lnTo>
                  <a:pt x="39468" y="20886"/>
                </a:lnTo>
                <a:cubicBezTo>
                  <a:pt x="39468" y="20886"/>
                  <a:pt x="39468" y="20886"/>
                  <a:pt x="40863" y="20886"/>
                </a:cubicBezTo>
                <a:cubicBezTo>
                  <a:pt x="42259" y="20886"/>
                  <a:pt x="42259" y="20886"/>
                  <a:pt x="42259" y="20886"/>
                </a:cubicBezTo>
                <a:cubicBezTo>
                  <a:pt x="42259" y="22266"/>
                  <a:pt x="42259" y="22266"/>
                  <a:pt x="42259" y="22266"/>
                </a:cubicBezTo>
                <a:cubicBezTo>
                  <a:pt x="42259" y="22266"/>
                  <a:pt x="40863" y="22266"/>
                  <a:pt x="40863" y="20886"/>
                </a:cubicBezTo>
                <a:cubicBezTo>
                  <a:pt x="40863" y="22266"/>
                  <a:pt x="42259" y="22266"/>
                  <a:pt x="40863" y="22266"/>
                </a:cubicBezTo>
                <a:cubicBezTo>
                  <a:pt x="39468" y="20886"/>
                  <a:pt x="39468" y="20886"/>
                  <a:pt x="39468" y="20886"/>
                </a:cubicBezTo>
                <a:lnTo>
                  <a:pt x="39468" y="22266"/>
                </a:lnTo>
                <a:cubicBezTo>
                  <a:pt x="38073" y="20886"/>
                  <a:pt x="38073" y="20886"/>
                  <a:pt x="38073" y="20886"/>
                </a:cubicBezTo>
                <a:cubicBezTo>
                  <a:pt x="38073" y="20886"/>
                  <a:pt x="38073" y="20886"/>
                  <a:pt x="38073" y="22266"/>
                </a:cubicBezTo>
                <a:cubicBezTo>
                  <a:pt x="39468" y="22266"/>
                  <a:pt x="39468" y="22266"/>
                  <a:pt x="39468" y="22266"/>
                </a:cubicBezTo>
                <a:lnTo>
                  <a:pt x="39468" y="20886"/>
                </a:lnTo>
                <a:cubicBezTo>
                  <a:pt x="39468" y="22266"/>
                  <a:pt x="39468" y="22266"/>
                  <a:pt x="39468" y="22266"/>
                </a:cubicBezTo>
                <a:lnTo>
                  <a:pt x="38073" y="22266"/>
                </a:lnTo>
                <a:cubicBezTo>
                  <a:pt x="39468" y="22266"/>
                  <a:pt x="38073" y="22266"/>
                  <a:pt x="38073" y="23645"/>
                </a:cubicBezTo>
                <a:cubicBezTo>
                  <a:pt x="38073" y="23645"/>
                  <a:pt x="38073" y="22266"/>
                  <a:pt x="39468" y="22266"/>
                </a:cubicBezTo>
                <a:lnTo>
                  <a:pt x="39468" y="23645"/>
                </a:lnTo>
                <a:cubicBezTo>
                  <a:pt x="39468" y="23645"/>
                  <a:pt x="39468" y="23645"/>
                  <a:pt x="39468" y="22266"/>
                </a:cubicBezTo>
                <a:lnTo>
                  <a:pt x="40863" y="22266"/>
                </a:lnTo>
                <a:cubicBezTo>
                  <a:pt x="40863" y="22266"/>
                  <a:pt x="40863" y="22266"/>
                  <a:pt x="42259" y="22266"/>
                </a:cubicBezTo>
                <a:lnTo>
                  <a:pt x="40863" y="22266"/>
                </a:lnTo>
                <a:cubicBezTo>
                  <a:pt x="40863" y="23645"/>
                  <a:pt x="40863" y="23645"/>
                  <a:pt x="42259" y="23645"/>
                </a:cubicBezTo>
                <a:cubicBezTo>
                  <a:pt x="40863" y="23645"/>
                  <a:pt x="40863" y="23645"/>
                  <a:pt x="40863" y="23645"/>
                </a:cubicBezTo>
                <a:lnTo>
                  <a:pt x="40863" y="25024"/>
                </a:lnTo>
                <a:cubicBezTo>
                  <a:pt x="39468" y="25024"/>
                  <a:pt x="39468" y="25024"/>
                  <a:pt x="39468" y="25024"/>
                </a:cubicBezTo>
                <a:cubicBezTo>
                  <a:pt x="39468" y="25024"/>
                  <a:pt x="39468" y="25024"/>
                  <a:pt x="38073" y="25024"/>
                </a:cubicBezTo>
                <a:lnTo>
                  <a:pt x="38073" y="26403"/>
                </a:lnTo>
                <a:cubicBezTo>
                  <a:pt x="38073" y="26403"/>
                  <a:pt x="38073" y="26403"/>
                  <a:pt x="38073" y="27783"/>
                </a:cubicBezTo>
                <a:cubicBezTo>
                  <a:pt x="38073" y="27783"/>
                  <a:pt x="38073" y="27783"/>
                  <a:pt x="36677" y="27783"/>
                </a:cubicBezTo>
                <a:cubicBezTo>
                  <a:pt x="36677" y="27783"/>
                  <a:pt x="36677" y="29359"/>
                  <a:pt x="35282" y="29359"/>
                </a:cubicBezTo>
                <a:cubicBezTo>
                  <a:pt x="35282" y="29359"/>
                  <a:pt x="35282" y="29359"/>
                  <a:pt x="35282" y="27783"/>
                </a:cubicBezTo>
                <a:cubicBezTo>
                  <a:pt x="35282" y="27783"/>
                  <a:pt x="35282" y="27783"/>
                  <a:pt x="35282" y="29359"/>
                </a:cubicBezTo>
                <a:cubicBezTo>
                  <a:pt x="33887" y="29359"/>
                  <a:pt x="35282" y="29359"/>
                  <a:pt x="33887" y="29359"/>
                </a:cubicBezTo>
                <a:cubicBezTo>
                  <a:pt x="33887" y="29359"/>
                  <a:pt x="33887" y="29359"/>
                  <a:pt x="35282" y="29359"/>
                </a:cubicBezTo>
                <a:cubicBezTo>
                  <a:pt x="33887" y="29359"/>
                  <a:pt x="33887" y="29359"/>
                  <a:pt x="33887" y="29359"/>
                </a:cubicBezTo>
                <a:cubicBezTo>
                  <a:pt x="33887" y="30738"/>
                  <a:pt x="33887" y="29359"/>
                  <a:pt x="33887" y="30738"/>
                </a:cubicBezTo>
                <a:lnTo>
                  <a:pt x="35282" y="30738"/>
                </a:lnTo>
                <a:cubicBezTo>
                  <a:pt x="33887" y="30738"/>
                  <a:pt x="33887" y="30738"/>
                  <a:pt x="33887" y="30738"/>
                </a:cubicBezTo>
                <a:cubicBezTo>
                  <a:pt x="33887" y="30738"/>
                  <a:pt x="33887" y="30738"/>
                  <a:pt x="33887" y="32118"/>
                </a:cubicBezTo>
                <a:cubicBezTo>
                  <a:pt x="33887" y="32118"/>
                  <a:pt x="33887" y="32118"/>
                  <a:pt x="33887" y="33497"/>
                </a:cubicBezTo>
                <a:cubicBezTo>
                  <a:pt x="33887" y="33497"/>
                  <a:pt x="33887" y="33497"/>
                  <a:pt x="33887" y="34876"/>
                </a:cubicBezTo>
                <a:cubicBezTo>
                  <a:pt x="33887" y="34876"/>
                  <a:pt x="33887" y="34876"/>
                  <a:pt x="32491" y="34876"/>
                </a:cubicBezTo>
                <a:lnTo>
                  <a:pt x="33887" y="34876"/>
                </a:lnTo>
                <a:cubicBezTo>
                  <a:pt x="33887" y="34876"/>
                  <a:pt x="33887" y="34876"/>
                  <a:pt x="32491" y="34876"/>
                </a:cubicBezTo>
                <a:cubicBezTo>
                  <a:pt x="30897" y="34876"/>
                  <a:pt x="32491" y="34876"/>
                  <a:pt x="30897" y="34876"/>
                </a:cubicBezTo>
                <a:lnTo>
                  <a:pt x="32491" y="34876"/>
                </a:lnTo>
                <a:lnTo>
                  <a:pt x="30897" y="34876"/>
                </a:lnTo>
                <a:lnTo>
                  <a:pt x="30897" y="33497"/>
                </a:lnTo>
                <a:lnTo>
                  <a:pt x="30897" y="34876"/>
                </a:lnTo>
                <a:cubicBezTo>
                  <a:pt x="30897" y="34876"/>
                  <a:pt x="30897" y="34876"/>
                  <a:pt x="29501" y="34876"/>
                </a:cubicBezTo>
                <a:lnTo>
                  <a:pt x="29501" y="33497"/>
                </a:lnTo>
                <a:cubicBezTo>
                  <a:pt x="29501" y="34876"/>
                  <a:pt x="29501" y="33497"/>
                  <a:pt x="29501" y="33497"/>
                </a:cubicBezTo>
                <a:lnTo>
                  <a:pt x="29501" y="34876"/>
                </a:lnTo>
                <a:cubicBezTo>
                  <a:pt x="28106" y="34876"/>
                  <a:pt x="28106" y="34876"/>
                  <a:pt x="28106" y="33497"/>
                </a:cubicBezTo>
                <a:cubicBezTo>
                  <a:pt x="28106" y="33497"/>
                  <a:pt x="29501" y="33497"/>
                  <a:pt x="28106" y="33497"/>
                </a:cubicBezTo>
                <a:cubicBezTo>
                  <a:pt x="28106" y="32118"/>
                  <a:pt x="28106" y="32118"/>
                  <a:pt x="28106" y="32118"/>
                </a:cubicBezTo>
                <a:lnTo>
                  <a:pt x="28106" y="33497"/>
                </a:lnTo>
                <a:cubicBezTo>
                  <a:pt x="28106" y="33497"/>
                  <a:pt x="28106" y="33497"/>
                  <a:pt x="28106" y="32118"/>
                </a:cubicBezTo>
                <a:lnTo>
                  <a:pt x="28106" y="33497"/>
                </a:lnTo>
                <a:cubicBezTo>
                  <a:pt x="26710" y="32118"/>
                  <a:pt x="28106" y="32118"/>
                  <a:pt x="28106" y="32118"/>
                </a:cubicBezTo>
                <a:cubicBezTo>
                  <a:pt x="28106" y="32118"/>
                  <a:pt x="28106" y="32118"/>
                  <a:pt x="26710" y="32118"/>
                </a:cubicBezTo>
                <a:cubicBezTo>
                  <a:pt x="26710" y="32118"/>
                  <a:pt x="26710" y="32118"/>
                  <a:pt x="28106" y="32118"/>
                </a:cubicBezTo>
                <a:cubicBezTo>
                  <a:pt x="28106" y="32118"/>
                  <a:pt x="28106" y="32118"/>
                  <a:pt x="28106" y="30738"/>
                </a:cubicBezTo>
                <a:cubicBezTo>
                  <a:pt x="28106" y="32118"/>
                  <a:pt x="28106" y="32118"/>
                  <a:pt x="28106" y="32118"/>
                </a:cubicBezTo>
                <a:cubicBezTo>
                  <a:pt x="26710" y="32118"/>
                  <a:pt x="26710" y="32118"/>
                  <a:pt x="26710" y="32118"/>
                </a:cubicBezTo>
                <a:cubicBezTo>
                  <a:pt x="26710" y="32118"/>
                  <a:pt x="26710" y="32118"/>
                  <a:pt x="26710" y="30738"/>
                </a:cubicBezTo>
                <a:cubicBezTo>
                  <a:pt x="26710" y="30738"/>
                  <a:pt x="26710" y="30738"/>
                  <a:pt x="28106" y="30738"/>
                </a:cubicBezTo>
                <a:cubicBezTo>
                  <a:pt x="28106" y="30738"/>
                  <a:pt x="28106" y="30738"/>
                  <a:pt x="26710" y="30738"/>
                </a:cubicBezTo>
                <a:lnTo>
                  <a:pt x="26710" y="32118"/>
                </a:lnTo>
                <a:cubicBezTo>
                  <a:pt x="26710" y="32118"/>
                  <a:pt x="26710" y="32118"/>
                  <a:pt x="26710" y="30738"/>
                </a:cubicBezTo>
                <a:cubicBezTo>
                  <a:pt x="26710" y="30738"/>
                  <a:pt x="26710" y="30738"/>
                  <a:pt x="25315" y="30738"/>
                </a:cubicBezTo>
                <a:lnTo>
                  <a:pt x="25315" y="29359"/>
                </a:lnTo>
                <a:lnTo>
                  <a:pt x="26710" y="29359"/>
                </a:lnTo>
                <a:cubicBezTo>
                  <a:pt x="26710" y="29359"/>
                  <a:pt x="26710" y="29359"/>
                  <a:pt x="28106" y="29359"/>
                </a:cubicBezTo>
                <a:cubicBezTo>
                  <a:pt x="26710" y="29359"/>
                  <a:pt x="26710" y="29359"/>
                  <a:pt x="26710" y="29359"/>
                </a:cubicBezTo>
                <a:lnTo>
                  <a:pt x="25315" y="29359"/>
                </a:lnTo>
                <a:lnTo>
                  <a:pt x="26710" y="29359"/>
                </a:lnTo>
                <a:cubicBezTo>
                  <a:pt x="25315" y="29359"/>
                  <a:pt x="25315" y="29359"/>
                  <a:pt x="25315" y="29359"/>
                </a:cubicBezTo>
                <a:cubicBezTo>
                  <a:pt x="25315" y="27783"/>
                  <a:pt x="26710" y="27783"/>
                  <a:pt x="26710" y="27783"/>
                </a:cubicBez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7783"/>
                </a:cubicBezTo>
                <a:lnTo>
                  <a:pt x="25315" y="27783"/>
                </a:lnTo>
                <a:lnTo>
                  <a:pt x="26710" y="27783"/>
                </a:ln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7783"/>
                </a:cubicBez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6403"/>
                </a:cubicBezTo>
                <a:cubicBezTo>
                  <a:pt x="26710" y="25024"/>
                  <a:pt x="26710" y="25024"/>
                  <a:pt x="26710" y="25024"/>
                </a:cubicBezTo>
                <a:lnTo>
                  <a:pt x="25315" y="25024"/>
                </a:lnTo>
                <a:cubicBezTo>
                  <a:pt x="25315" y="25024"/>
                  <a:pt x="25315" y="25024"/>
                  <a:pt x="26710" y="26403"/>
                </a:cubicBezTo>
                <a:cubicBezTo>
                  <a:pt x="26710" y="26403"/>
                  <a:pt x="26710" y="26403"/>
                  <a:pt x="25315" y="26403"/>
                </a:cubicBezTo>
                <a:cubicBezTo>
                  <a:pt x="23920" y="27783"/>
                  <a:pt x="22524" y="29359"/>
                  <a:pt x="21129" y="30738"/>
                </a:cubicBezTo>
                <a:lnTo>
                  <a:pt x="22524" y="30738"/>
                </a:lnTo>
                <a:cubicBezTo>
                  <a:pt x="22524" y="30738"/>
                  <a:pt x="22524" y="32118"/>
                  <a:pt x="23920" y="32118"/>
                </a:cubicBezTo>
                <a:cubicBezTo>
                  <a:pt x="22524" y="32118"/>
                  <a:pt x="22524" y="32118"/>
                  <a:pt x="22524" y="32118"/>
                </a:cubicBezTo>
                <a:lnTo>
                  <a:pt x="22524" y="33497"/>
                </a:lnTo>
                <a:lnTo>
                  <a:pt x="21129" y="33497"/>
                </a:lnTo>
                <a:cubicBezTo>
                  <a:pt x="21129" y="32118"/>
                  <a:pt x="21129" y="32118"/>
                  <a:pt x="21129" y="32118"/>
                </a:cubicBezTo>
                <a:lnTo>
                  <a:pt x="19734" y="32118"/>
                </a:lnTo>
                <a:lnTo>
                  <a:pt x="19734" y="33497"/>
                </a:lnTo>
                <a:cubicBezTo>
                  <a:pt x="19734" y="33497"/>
                  <a:pt x="19734" y="33497"/>
                  <a:pt x="21129" y="33497"/>
                </a:cubicBezTo>
                <a:cubicBezTo>
                  <a:pt x="21129" y="33497"/>
                  <a:pt x="21129" y="33497"/>
                  <a:pt x="21129" y="34876"/>
                </a:cubicBezTo>
                <a:lnTo>
                  <a:pt x="21129" y="33497"/>
                </a:lnTo>
                <a:cubicBezTo>
                  <a:pt x="21129" y="34876"/>
                  <a:pt x="21129" y="34876"/>
                  <a:pt x="21129" y="34876"/>
                </a:cubicBezTo>
                <a:cubicBezTo>
                  <a:pt x="19734" y="34876"/>
                  <a:pt x="19734" y="34876"/>
                  <a:pt x="19734" y="33497"/>
                </a:cubicBezTo>
                <a:lnTo>
                  <a:pt x="19734" y="34876"/>
                </a:lnTo>
                <a:lnTo>
                  <a:pt x="19734" y="33497"/>
                </a:lnTo>
                <a:cubicBezTo>
                  <a:pt x="19734" y="34876"/>
                  <a:pt x="19734" y="34876"/>
                  <a:pt x="19734" y="34876"/>
                </a:cubicBezTo>
                <a:cubicBezTo>
                  <a:pt x="19734" y="34876"/>
                  <a:pt x="21129" y="34876"/>
                  <a:pt x="21129" y="36256"/>
                </a:cubicBezTo>
                <a:cubicBezTo>
                  <a:pt x="19734" y="36256"/>
                  <a:pt x="19734" y="34876"/>
                  <a:pt x="19734" y="34876"/>
                </a:cubicBezTo>
                <a:cubicBezTo>
                  <a:pt x="19734" y="34876"/>
                  <a:pt x="19734" y="34876"/>
                  <a:pt x="18338" y="34876"/>
                </a:cubicBezTo>
                <a:cubicBezTo>
                  <a:pt x="18338" y="34876"/>
                  <a:pt x="16943" y="34876"/>
                  <a:pt x="16943" y="36256"/>
                </a:cubicBezTo>
                <a:cubicBezTo>
                  <a:pt x="18338" y="36256"/>
                  <a:pt x="18338" y="36256"/>
                  <a:pt x="18338" y="36256"/>
                </a:cubicBezTo>
                <a:lnTo>
                  <a:pt x="18338" y="37635"/>
                </a:lnTo>
                <a:cubicBezTo>
                  <a:pt x="18338" y="37635"/>
                  <a:pt x="18338" y="37635"/>
                  <a:pt x="18338" y="39014"/>
                </a:cubicBezTo>
                <a:cubicBezTo>
                  <a:pt x="18338" y="37635"/>
                  <a:pt x="19734" y="37635"/>
                  <a:pt x="19734" y="39014"/>
                </a:cubicBezTo>
                <a:lnTo>
                  <a:pt x="19734" y="37635"/>
                </a:lnTo>
                <a:cubicBezTo>
                  <a:pt x="21129" y="37635"/>
                  <a:pt x="21129" y="39014"/>
                  <a:pt x="21129" y="39014"/>
                </a:cubicBezTo>
                <a:cubicBezTo>
                  <a:pt x="21129" y="37635"/>
                  <a:pt x="21129" y="37635"/>
                  <a:pt x="21129" y="37635"/>
                </a:cubicBezTo>
                <a:lnTo>
                  <a:pt x="22524" y="37635"/>
                </a:lnTo>
                <a:cubicBezTo>
                  <a:pt x="22524" y="39014"/>
                  <a:pt x="22524" y="39014"/>
                  <a:pt x="22524" y="39014"/>
                </a:cubicBezTo>
                <a:cubicBezTo>
                  <a:pt x="22524" y="39014"/>
                  <a:pt x="22524" y="39014"/>
                  <a:pt x="22524" y="40394"/>
                </a:cubicBezTo>
                <a:cubicBezTo>
                  <a:pt x="22524" y="40394"/>
                  <a:pt x="22524" y="39014"/>
                  <a:pt x="22524" y="40394"/>
                </a:cubicBezTo>
                <a:cubicBezTo>
                  <a:pt x="23920" y="40394"/>
                  <a:pt x="23920" y="40394"/>
                  <a:pt x="23920" y="40394"/>
                </a:cubicBezTo>
                <a:cubicBezTo>
                  <a:pt x="23920" y="40394"/>
                  <a:pt x="23920" y="41773"/>
                  <a:pt x="25315" y="41773"/>
                </a:cubicBezTo>
                <a:cubicBezTo>
                  <a:pt x="23920" y="41773"/>
                  <a:pt x="23920" y="41773"/>
                  <a:pt x="23920" y="41773"/>
                </a:cubicBezTo>
                <a:cubicBezTo>
                  <a:pt x="25315" y="41773"/>
                  <a:pt x="25315" y="41773"/>
                  <a:pt x="25315" y="41773"/>
                </a:cubicBezTo>
                <a:lnTo>
                  <a:pt x="26710" y="41773"/>
                </a:lnTo>
                <a:cubicBezTo>
                  <a:pt x="26710" y="43152"/>
                  <a:pt x="26710" y="43152"/>
                  <a:pt x="26710" y="43152"/>
                </a:cubicBezTo>
                <a:lnTo>
                  <a:pt x="25315" y="43152"/>
                </a:lnTo>
                <a:cubicBezTo>
                  <a:pt x="23920" y="44532"/>
                  <a:pt x="23920" y="44532"/>
                  <a:pt x="23920" y="44532"/>
                </a:cubicBezTo>
                <a:cubicBezTo>
                  <a:pt x="23920" y="44532"/>
                  <a:pt x="23920" y="44532"/>
                  <a:pt x="22524" y="44532"/>
                </a:cubicBezTo>
                <a:lnTo>
                  <a:pt x="21129" y="44532"/>
                </a:lnTo>
                <a:cubicBezTo>
                  <a:pt x="21129" y="44532"/>
                  <a:pt x="21129" y="44532"/>
                  <a:pt x="19734" y="44532"/>
                </a:cubicBezTo>
                <a:cubicBezTo>
                  <a:pt x="19734" y="44532"/>
                  <a:pt x="19734" y="44532"/>
                  <a:pt x="19734" y="45911"/>
                </a:cubicBezTo>
                <a:cubicBezTo>
                  <a:pt x="18338" y="45911"/>
                  <a:pt x="18338" y="45911"/>
                  <a:pt x="18338" y="47290"/>
                </a:cubicBezTo>
                <a:lnTo>
                  <a:pt x="18338" y="45911"/>
                </a:lnTo>
                <a:cubicBezTo>
                  <a:pt x="19734" y="45911"/>
                  <a:pt x="19734" y="45911"/>
                  <a:pt x="19734" y="45911"/>
                </a:cubicBezTo>
                <a:cubicBezTo>
                  <a:pt x="21129" y="44532"/>
                  <a:pt x="21129" y="44532"/>
                  <a:pt x="21129" y="45911"/>
                </a:cubicBezTo>
                <a:cubicBezTo>
                  <a:pt x="21129" y="45911"/>
                  <a:pt x="21129" y="45911"/>
                  <a:pt x="19734" y="45911"/>
                </a:cubicBezTo>
                <a:cubicBezTo>
                  <a:pt x="21129" y="45911"/>
                  <a:pt x="21129" y="45911"/>
                  <a:pt x="21129" y="45911"/>
                </a:cubicBezTo>
                <a:cubicBezTo>
                  <a:pt x="21129" y="45911"/>
                  <a:pt x="21129" y="45911"/>
                  <a:pt x="21129" y="47290"/>
                </a:cubicBezTo>
                <a:cubicBezTo>
                  <a:pt x="21129" y="47290"/>
                  <a:pt x="21129" y="47290"/>
                  <a:pt x="22524" y="47290"/>
                </a:cubicBezTo>
                <a:cubicBezTo>
                  <a:pt x="22524" y="47290"/>
                  <a:pt x="22524" y="47290"/>
                  <a:pt x="21129" y="47290"/>
                </a:cubicBezTo>
                <a:cubicBezTo>
                  <a:pt x="21129" y="47290"/>
                  <a:pt x="21129" y="47290"/>
                  <a:pt x="22524" y="47290"/>
                </a:cubicBezTo>
                <a:cubicBezTo>
                  <a:pt x="23920" y="47290"/>
                  <a:pt x="23920" y="47290"/>
                  <a:pt x="23920" y="47290"/>
                </a:cubicBezTo>
                <a:cubicBezTo>
                  <a:pt x="22524" y="47290"/>
                  <a:pt x="23920" y="47290"/>
                  <a:pt x="22524" y="47290"/>
                </a:cubicBezTo>
                <a:cubicBezTo>
                  <a:pt x="22524" y="47290"/>
                  <a:pt x="22524" y="47290"/>
                  <a:pt x="22524" y="48669"/>
                </a:cubicBezTo>
                <a:lnTo>
                  <a:pt x="22524" y="47290"/>
                </a:lnTo>
                <a:cubicBezTo>
                  <a:pt x="22524" y="48669"/>
                  <a:pt x="22524" y="48669"/>
                  <a:pt x="22524" y="48669"/>
                </a:cubicBezTo>
                <a:cubicBezTo>
                  <a:pt x="22524" y="48669"/>
                  <a:pt x="22524" y="48669"/>
                  <a:pt x="21129" y="48669"/>
                </a:cubicBezTo>
                <a:lnTo>
                  <a:pt x="21129" y="47290"/>
                </a:lnTo>
                <a:cubicBezTo>
                  <a:pt x="21129" y="47290"/>
                  <a:pt x="21129" y="47290"/>
                  <a:pt x="21129" y="48669"/>
                </a:cubicBezTo>
                <a:lnTo>
                  <a:pt x="21129" y="47290"/>
                </a:lnTo>
                <a:lnTo>
                  <a:pt x="22524" y="47290"/>
                </a:lnTo>
                <a:cubicBezTo>
                  <a:pt x="21129" y="47290"/>
                  <a:pt x="21129" y="47290"/>
                  <a:pt x="21129" y="47290"/>
                </a:cubicBezTo>
                <a:cubicBezTo>
                  <a:pt x="21129" y="47290"/>
                  <a:pt x="21129" y="48669"/>
                  <a:pt x="19734" y="48669"/>
                </a:cubicBezTo>
                <a:cubicBezTo>
                  <a:pt x="19734" y="47290"/>
                  <a:pt x="19734" y="47290"/>
                  <a:pt x="19734" y="48669"/>
                </a:cubicBezTo>
                <a:lnTo>
                  <a:pt x="19734" y="47290"/>
                </a:lnTo>
                <a:cubicBezTo>
                  <a:pt x="19734" y="48669"/>
                  <a:pt x="19734" y="48669"/>
                  <a:pt x="19734" y="48669"/>
                </a:cubicBezTo>
                <a:lnTo>
                  <a:pt x="18338" y="48669"/>
                </a:lnTo>
                <a:lnTo>
                  <a:pt x="18338" y="50049"/>
                </a:lnTo>
                <a:cubicBezTo>
                  <a:pt x="16943" y="50049"/>
                  <a:pt x="16943" y="50049"/>
                  <a:pt x="16943" y="51625"/>
                </a:cubicBezTo>
                <a:lnTo>
                  <a:pt x="16943" y="50049"/>
                </a:lnTo>
                <a:lnTo>
                  <a:pt x="16943" y="51625"/>
                </a:lnTo>
                <a:cubicBezTo>
                  <a:pt x="15548" y="51625"/>
                  <a:pt x="15548" y="51625"/>
                  <a:pt x="15548" y="51625"/>
                </a:cubicBezTo>
                <a:cubicBezTo>
                  <a:pt x="15548" y="51625"/>
                  <a:pt x="15548" y="51625"/>
                  <a:pt x="16943" y="51625"/>
                </a:cubicBezTo>
                <a:lnTo>
                  <a:pt x="15548" y="51625"/>
                </a:lnTo>
                <a:cubicBezTo>
                  <a:pt x="15548" y="53004"/>
                  <a:pt x="15548" y="53004"/>
                  <a:pt x="15548" y="53004"/>
                </a:cubicBezTo>
                <a:cubicBezTo>
                  <a:pt x="15548" y="51625"/>
                  <a:pt x="15548" y="51625"/>
                  <a:pt x="15548" y="53004"/>
                </a:cubicBezTo>
                <a:cubicBezTo>
                  <a:pt x="15548" y="51625"/>
                  <a:pt x="15548" y="51625"/>
                  <a:pt x="15548" y="51625"/>
                </a:cubicBezTo>
                <a:cubicBezTo>
                  <a:pt x="15548" y="51625"/>
                  <a:pt x="15548" y="51625"/>
                  <a:pt x="15548" y="53004"/>
                </a:cubicBezTo>
                <a:lnTo>
                  <a:pt x="14152" y="53004"/>
                </a:lnTo>
                <a:cubicBezTo>
                  <a:pt x="15548" y="53004"/>
                  <a:pt x="15548" y="53004"/>
                  <a:pt x="15548" y="53004"/>
                </a:cubicBezTo>
                <a:lnTo>
                  <a:pt x="14152" y="53004"/>
                </a:lnTo>
                <a:lnTo>
                  <a:pt x="15548" y="53004"/>
                </a:lnTo>
                <a:lnTo>
                  <a:pt x="14152" y="53004"/>
                </a:lnTo>
                <a:lnTo>
                  <a:pt x="15548" y="53004"/>
                </a:lnTo>
                <a:cubicBezTo>
                  <a:pt x="15548" y="53004"/>
                  <a:pt x="15548" y="53004"/>
                  <a:pt x="14152" y="53004"/>
                </a:cubicBezTo>
                <a:cubicBezTo>
                  <a:pt x="15548" y="53004"/>
                  <a:pt x="15548" y="53004"/>
                  <a:pt x="15548" y="53004"/>
                </a:cubicBezTo>
                <a:lnTo>
                  <a:pt x="14152" y="53004"/>
                </a:lnTo>
                <a:lnTo>
                  <a:pt x="15548" y="53004"/>
                </a:lnTo>
                <a:cubicBezTo>
                  <a:pt x="15548" y="53004"/>
                  <a:pt x="15548" y="53004"/>
                  <a:pt x="15548" y="54384"/>
                </a:cubicBezTo>
                <a:lnTo>
                  <a:pt x="14152" y="54384"/>
                </a:lnTo>
                <a:cubicBezTo>
                  <a:pt x="15548" y="54384"/>
                  <a:pt x="15548" y="54384"/>
                  <a:pt x="15548" y="54384"/>
                </a:cubicBezTo>
                <a:cubicBezTo>
                  <a:pt x="14152" y="54384"/>
                  <a:pt x="14152" y="54384"/>
                  <a:pt x="14152" y="54384"/>
                </a:cubicBezTo>
                <a:lnTo>
                  <a:pt x="15548" y="54384"/>
                </a:lnTo>
                <a:cubicBezTo>
                  <a:pt x="15548" y="54384"/>
                  <a:pt x="15548" y="54384"/>
                  <a:pt x="14152" y="54384"/>
                </a:cubicBezTo>
                <a:lnTo>
                  <a:pt x="15548" y="54384"/>
                </a:lnTo>
                <a:cubicBezTo>
                  <a:pt x="14152" y="54384"/>
                  <a:pt x="14152" y="54384"/>
                  <a:pt x="14152" y="54384"/>
                </a:cubicBezTo>
                <a:lnTo>
                  <a:pt x="14152" y="55763"/>
                </a:lnTo>
                <a:cubicBezTo>
                  <a:pt x="14152" y="55763"/>
                  <a:pt x="14152" y="55763"/>
                  <a:pt x="12757" y="55763"/>
                </a:cubicBezTo>
                <a:lnTo>
                  <a:pt x="12757" y="57142"/>
                </a:lnTo>
                <a:lnTo>
                  <a:pt x="12757" y="58522"/>
                </a:lnTo>
                <a:lnTo>
                  <a:pt x="12757" y="59901"/>
                </a:lnTo>
                <a:cubicBezTo>
                  <a:pt x="11362" y="59901"/>
                  <a:pt x="12757" y="59901"/>
                  <a:pt x="11362" y="59901"/>
                </a:cubicBezTo>
                <a:lnTo>
                  <a:pt x="11362" y="58522"/>
                </a:lnTo>
                <a:cubicBezTo>
                  <a:pt x="11362" y="58522"/>
                  <a:pt x="11362" y="58522"/>
                  <a:pt x="11362" y="57142"/>
                </a:cubicBezTo>
                <a:cubicBezTo>
                  <a:pt x="11362" y="58522"/>
                  <a:pt x="11362" y="58522"/>
                  <a:pt x="11362" y="59901"/>
                </a:cubicBezTo>
                <a:lnTo>
                  <a:pt x="11362" y="61280"/>
                </a:lnTo>
                <a:cubicBezTo>
                  <a:pt x="12757" y="61280"/>
                  <a:pt x="12757" y="61280"/>
                  <a:pt x="12757" y="61280"/>
                </a:cubicBezTo>
                <a:cubicBezTo>
                  <a:pt x="12757" y="61280"/>
                  <a:pt x="12757" y="61280"/>
                  <a:pt x="12757" y="62660"/>
                </a:cubicBezTo>
                <a:cubicBezTo>
                  <a:pt x="14152" y="62660"/>
                  <a:pt x="14152" y="62660"/>
                  <a:pt x="14152" y="62660"/>
                </a:cubicBezTo>
                <a:lnTo>
                  <a:pt x="15548" y="62660"/>
                </a:lnTo>
                <a:lnTo>
                  <a:pt x="15548" y="64039"/>
                </a:lnTo>
                <a:cubicBezTo>
                  <a:pt x="15548" y="64039"/>
                  <a:pt x="15548" y="64039"/>
                  <a:pt x="15548" y="62660"/>
                </a:cubicBezTo>
                <a:cubicBezTo>
                  <a:pt x="14152" y="62660"/>
                  <a:pt x="14152" y="64039"/>
                  <a:pt x="14152" y="64039"/>
                </a:cubicBezTo>
                <a:lnTo>
                  <a:pt x="14152" y="62660"/>
                </a:lnTo>
                <a:lnTo>
                  <a:pt x="12757" y="62660"/>
                </a:lnTo>
                <a:lnTo>
                  <a:pt x="11362" y="62660"/>
                </a:lnTo>
                <a:cubicBezTo>
                  <a:pt x="11362" y="62660"/>
                  <a:pt x="11362" y="62660"/>
                  <a:pt x="11362" y="61280"/>
                </a:cubicBezTo>
                <a:cubicBezTo>
                  <a:pt x="11362" y="61280"/>
                  <a:pt x="11362" y="61280"/>
                  <a:pt x="11362" y="62660"/>
                </a:cubicBezTo>
                <a:cubicBezTo>
                  <a:pt x="11362" y="64039"/>
                  <a:pt x="11362" y="66798"/>
                  <a:pt x="11362" y="69753"/>
                </a:cubicBezTo>
                <a:cubicBezTo>
                  <a:pt x="11362" y="69753"/>
                  <a:pt x="11362" y="69753"/>
                  <a:pt x="12757" y="69753"/>
                </a:cubicBezTo>
                <a:cubicBezTo>
                  <a:pt x="12757" y="69753"/>
                  <a:pt x="12757" y="69753"/>
                  <a:pt x="14152" y="69753"/>
                </a:cubicBezTo>
                <a:cubicBezTo>
                  <a:pt x="14152" y="69753"/>
                  <a:pt x="14152" y="69753"/>
                  <a:pt x="14152" y="71133"/>
                </a:cubicBezTo>
                <a:cubicBezTo>
                  <a:pt x="14152" y="69753"/>
                  <a:pt x="14152" y="69753"/>
                  <a:pt x="14152" y="69753"/>
                </a:cubicBezTo>
                <a:cubicBezTo>
                  <a:pt x="15548" y="69753"/>
                  <a:pt x="15548" y="69753"/>
                  <a:pt x="15548" y="69753"/>
                </a:cubicBezTo>
                <a:cubicBezTo>
                  <a:pt x="14152" y="69753"/>
                  <a:pt x="14152" y="69753"/>
                  <a:pt x="14152" y="71133"/>
                </a:cubicBezTo>
                <a:cubicBezTo>
                  <a:pt x="14152" y="71133"/>
                  <a:pt x="14152" y="71133"/>
                  <a:pt x="14152" y="72512"/>
                </a:cubicBezTo>
                <a:cubicBezTo>
                  <a:pt x="15548" y="72512"/>
                  <a:pt x="15548" y="71133"/>
                  <a:pt x="15548" y="71133"/>
                </a:cubicBezTo>
                <a:cubicBezTo>
                  <a:pt x="15548" y="71133"/>
                  <a:pt x="15548" y="71133"/>
                  <a:pt x="14152" y="71133"/>
                </a:cubicBezTo>
                <a:cubicBezTo>
                  <a:pt x="15548" y="71133"/>
                  <a:pt x="15548" y="71133"/>
                  <a:pt x="15548" y="71133"/>
                </a:cubicBezTo>
                <a:lnTo>
                  <a:pt x="15548" y="69753"/>
                </a:lnTo>
                <a:cubicBezTo>
                  <a:pt x="15548" y="69753"/>
                  <a:pt x="15548" y="69753"/>
                  <a:pt x="15548" y="71133"/>
                </a:cubicBezTo>
                <a:lnTo>
                  <a:pt x="16943" y="71133"/>
                </a:lnTo>
                <a:cubicBezTo>
                  <a:pt x="18338" y="71133"/>
                  <a:pt x="18338" y="71133"/>
                  <a:pt x="18338" y="71133"/>
                </a:cubicBezTo>
                <a:cubicBezTo>
                  <a:pt x="19734" y="71133"/>
                  <a:pt x="19734" y="71133"/>
                  <a:pt x="19734" y="71133"/>
                </a:cubicBezTo>
                <a:lnTo>
                  <a:pt x="21129" y="71133"/>
                </a:lnTo>
                <a:cubicBezTo>
                  <a:pt x="19734" y="71133"/>
                  <a:pt x="21129" y="72512"/>
                  <a:pt x="19734" y="72512"/>
                </a:cubicBezTo>
                <a:cubicBezTo>
                  <a:pt x="19734" y="72512"/>
                  <a:pt x="19734" y="72512"/>
                  <a:pt x="21129" y="72512"/>
                </a:cubicBezTo>
                <a:cubicBezTo>
                  <a:pt x="22524" y="72512"/>
                  <a:pt x="22524" y="72512"/>
                  <a:pt x="22524" y="73891"/>
                </a:cubicBezTo>
                <a:lnTo>
                  <a:pt x="22524" y="72512"/>
                </a:lnTo>
                <a:lnTo>
                  <a:pt x="22524" y="73891"/>
                </a:lnTo>
                <a:cubicBezTo>
                  <a:pt x="22524" y="73891"/>
                  <a:pt x="22524" y="73891"/>
                  <a:pt x="23920" y="73891"/>
                </a:cubicBezTo>
                <a:lnTo>
                  <a:pt x="25315" y="73891"/>
                </a:lnTo>
                <a:lnTo>
                  <a:pt x="25315" y="75270"/>
                </a:lnTo>
                <a:lnTo>
                  <a:pt x="26710" y="75270"/>
                </a:lnTo>
                <a:lnTo>
                  <a:pt x="26710" y="76650"/>
                </a:lnTo>
                <a:lnTo>
                  <a:pt x="25315" y="76650"/>
                </a:lnTo>
                <a:lnTo>
                  <a:pt x="25315" y="78029"/>
                </a:lnTo>
                <a:cubicBezTo>
                  <a:pt x="26710" y="78029"/>
                  <a:pt x="26710" y="78029"/>
                  <a:pt x="26710" y="78029"/>
                </a:cubicBezTo>
                <a:cubicBezTo>
                  <a:pt x="28106" y="78029"/>
                  <a:pt x="28106" y="76650"/>
                  <a:pt x="28106" y="76650"/>
                </a:cubicBezTo>
                <a:cubicBezTo>
                  <a:pt x="28106" y="78029"/>
                  <a:pt x="29501" y="78029"/>
                  <a:pt x="29501" y="78029"/>
                </a:cubicBezTo>
                <a:cubicBezTo>
                  <a:pt x="30897" y="78029"/>
                  <a:pt x="30897" y="78029"/>
                  <a:pt x="30897" y="78029"/>
                </a:cubicBezTo>
                <a:lnTo>
                  <a:pt x="32491" y="78029"/>
                </a:lnTo>
                <a:cubicBezTo>
                  <a:pt x="32491" y="78029"/>
                  <a:pt x="32491" y="79408"/>
                  <a:pt x="33887" y="79408"/>
                </a:cubicBezTo>
                <a:cubicBezTo>
                  <a:pt x="35282" y="79408"/>
                  <a:pt x="35282" y="80788"/>
                  <a:pt x="35282" y="80788"/>
                </a:cubicBezTo>
                <a:cubicBezTo>
                  <a:pt x="35282" y="82167"/>
                  <a:pt x="33887" y="82167"/>
                  <a:pt x="33887" y="82167"/>
                </a:cubicBezTo>
                <a:cubicBezTo>
                  <a:pt x="33887" y="82167"/>
                  <a:pt x="33887" y="82167"/>
                  <a:pt x="33887" y="83546"/>
                </a:cubicBezTo>
                <a:cubicBezTo>
                  <a:pt x="33887" y="83546"/>
                  <a:pt x="33887" y="83546"/>
                  <a:pt x="32491" y="83546"/>
                </a:cubicBezTo>
                <a:cubicBezTo>
                  <a:pt x="32491" y="83546"/>
                  <a:pt x="32491" y="83546"/>
                  <a:pt x="32491" y="84926"/>
                </a:cubicBezTo>
                <a:lnTo>
                  <a:pt x="32491" y="86305"/>
                </a:lnTo>
                <a:cubicBezTo>
                  <a:pt x="32491" y="86305"/>
                  <a:pt x="32491" y="86305"/>
                  <a:pt x="32491" y="87684"/>
                </a:cubicBezTo>
                <a:cubicBezTo>
                  <a:pt x="30897" y="87684"/>
                  <a:pt x="30897" y="87684"/>
                  <a:pt x="30897" y="89064"/>
                </a:cubicBezTo>
                <a:cubicBezTo>
                  <a:pt x="30897" y="89064"/>
                  <a:pt x="30897" y="89064"/>
                  <a:pt x="29501" y="89064"/>
                </a:cubicBezTo>
                <a:cubicBezTo>
                  <a:pt x="29501" y="89064"/>
                  <a:pt x="29501" y="89064"/>
                  <a:pt x="29501" y="90640"/>
                </a:cubicBezTo>
                <a:cubicBezTo>
                  <a:pt x="29501" y="90640"/>
                  <a:pt x="29501" y="89064"/>
                  <a:pt x="28106" y="89064"/>
                </a:cubicBezTo>
                <a:cubicBezTo>
                  <a:pt x="28106" y="90640"/>
                  <a:pt x="28106" y="90640"/>
                  <a:pt x="28106" y="90640"/>
                </a:cubicBezTo>
                <a:cubicBezTo>
                  <a:pt x="28106" y="90640"/>
                  <a:pt x="28106" y="90640"/>
                  <a:pt x="26710" y="90640"/>
                </a:cubicBezTo>
                <a:cubicBezTo>
                  <a:pt x="28106" y="90640"/>
                  <a:pt x="26710" y="92019"/>
                  <a:pt x="26710" y="92019"/>
                </a:cubicBezTo>
                <a:cubicBezTo>
                  <a:pt x="28106" y="93399"/>
                  <a:pt x="26710" y="93399"/>
                  <a:pt x="26710" y="93399"/>
                </a:cubicBezTo>
                <a:cubicBezTo>
                  <a:pt x="26710" y="94778"/>
                  <a:pt x="25315" y="94778"/>
                  <a:pt x="25315" y="94778"/>
                </a:cubicBezTo>
                <a:cubicBezTo>
                  <a:pt x="25315" y="94778"/>
                  <a:pt x="26710" y="94778"/>
                  <a:pt x="26710" y="93399"/>
                </a:cubicBezTo>
                <a:lnTo>
                  <a:pt x="25315" y="93399"/>
                </a:lnTo>
                <a:cubicBezTo>
                  <a:pt x="25315" y="93399"/>
                  <a:pt x="25315" y="93399"/>
                  <a:pt x="25315" y="94778"/>
                </a:cubicBezTo>
                <a:cubicBezTo>
                  <a:pt x="33887" y="103054"/>
                  <a:pt x="46445" y="108571"/>
                  <a:pt x="59202" y="108571"/>
                </a:cubicBezTo>
                <a:cubicBezTo>
                  <a:pt x="83122" y="108571"/>
                  <a:pt x="102857" y="90640"/>
                  <a:pt x="107043" y="68374"/>
                </a:cubicBezTo>
                <a:cubicBezTo>
                  <a:pt x="107043" y="66798"/>
                  <a:pt x="107043" y="66798"/>
                  <a:pt x="107043" y="66798"/>
                </a:cubicBezTo>
                <a:cubicBezTo>
                  <a:pt x="107043" y="65418"/>
                  <a:pt x="105647" y="65418"/>
                  <a:pt x="105647" y="65418"/>
                </a:cubicBezTo>
                <a:cubicBezTo>
                  <a:pt x="105647" y="65418"/>
                  <a:pt x="105647" y="65418"/>
                  <a:pt x="105647" y="64039"/>
                </a:cubicBezTo>
                <a:cubicBezTo>
                  <a:pt x="105647" y="64039"/>
                  <a:pt x="105647" y="64039"/>
                  <a:pt x="105647" y="62660"/>
                </a:cubicBezTo>
                <a:lnTo>
                  <a:pt x="105647" y="61280"/>
                </a:lnTo>
                <a:cubicBezTo>
                  <a:pt x="105647" y="61280"/>
                  <a:pt x="105647" y="61280"/>
                  <a:pt x="104252" y="61280"/>
                </a:cubicBezTo>
                <a:cubicBezTo>
                  <a:pt x="104252" y="59901"/>
                  <a:pt x="104252" y="59901"/>
                  <a:pt x="104252" y="59901"/>
                </a:cubicBezTo>
                <a:cubicBezTo>
                  <a:pt x="102857" y="59901"/>
                  <a:pt x="102857" y="59901"/>
                  <a:pt x="102857" y="59901"/>
                </a:cubicBezTo>
                <a:cubicBezTo>
                  <a:pt x="102857" y="59901"/>
                  <a:pt x="102857" y="59901"/>
                  <a:pt x="104252" y="59901"/>
                </a:cubicBezTo>
                <a:lnTo>
                  <a:pt x="102857" y="59901"/>
                </a:lnTo>
                <a:lnTo>
                  <a:pt x="102857" y="58522"/>
                </a:lnTo>
                <a:cubicBezTo>
                  <a:pt x="102857" y="58522"/>
                  <a:pt x="102857" y="58522"/>
                  <a:pt x="102857" y="57142"/>
                </a:cubicBezTo>
                <a:cubicBezTo>
                  <a:pt x="102857" y="58522"/>
                  <a:pt x="102857" y="58522"/>
                  <a:pt x="101461" y="58522"/>
                </a:cubicBezTo>
                <a:cubicBezTo>
                  <a:pt x="101461" y="57142"/>
                  <a:pt x="101461" y="57142"/>
                  <a:pt x="101461" y="57142"/>
                </a:cubicBezTo>
                <a:cubicBezTo>
                  <a:pt x="101461" y="57142"/>
                  <a:pt x="101461" y="57142"/>
                  <a:pt x="101461" y="58522"/>
                </a:cubicBezTo>
                <a:cubicBezTo>
                  <a:pt x="101461" y="58522"/>
                  <a:pt x="101461" y="58522"/>
                  <a:pt x="100066" y="58522"/>
                </a:cubicBezTo>
                <a:lnTo>
                  <a:pt x="100066" y="59901"/>
                </a:lnTo>
                <a:cubicBezTo>
                  <a:pt x="98671" y="59901"/>
                  <a:pt x="98671" y="59901"/>
                  <a:pt x="98671" y="59901"/>
                </a:cubicBezTo>
                <a:lnTo>
                  <a:pt x="97275" y="61280"/>
                </a:lnTo>
                <a:cubicBezTo>
                  <a:pt x="95880" y="61280"/>
                  <a:pt x="95880" y="61280"/>
                  <a:pt x="95880" y="61280"/>
                </a:cubicBezTo>
                <a:cubicBezTo>
                  <a:pt x="95880" y="61280"/>
                  <a:pt x="95880" y="61280"/>
                  <a:pt x="95880" y="62660"/>
                </a:cubicBezTo>
                <a:lnTo>
                  <a:pt x="95880" y="64039"/>
                </a:lnTo>
                <a:cubicBezTo>
                  <a:pt x="95880" y="64039"/>
                  <a:pt x="95880" y="64039"/>
                  <a:pt x="95880" y="65418"/>
                </a:cubicBezTo>
                <a:cubicBezTo>
                  <a:pt x="95880" y="65418"/>
                  <a:pt x="95880" y="65418"/>
                  <a:pt x="94485" y="65418"/>
                </a:cubicBezTo>
                <a:cubicBezTo>
                  <a:pt x="94485" y="64039"/>
                  <a:pt x="94485" y="64039"/>
                  <a:pt x="92890" y="64039"/>
                </a:cubicBezTo>
                <a:cubicBezTo>
                  <a:pt x="92890" y="64039"/>
                  <a:pt x="92890" y="64039"/>
                  <a:pt x="92890" y="62660"/>
                </a:cubicBezTo>
                <a:lnTo>
                  <a:pt x="92890" y="61280"/>
                </a:lnTo>
                <a:cubicBezTo>
                  <a:pt x="92890" y="61280"/>
                  <a:pt x="92890" y="59901"/>
                  <a:pt x="91495" y="59901"/>
                </a:cubicBezTo>
                <a:cubicBezTo>
                  <a:pt x="91495" y="58522"/>
                  <a:pt x="91495" y="58522"/>
                  <a:pt x="91495" y="58522"/>
                </a:cubicBezTo>
                <a:cubicBezTo>
                  <a:pt x="92890" y="58522"/>
                  <a:pt x="91495" y="58522"/>
                  <a:pt x="91495" y="58522"/>
                </a:cubicBezTo>
                <a:cubicBezTo>
                  <a:pt x="90099" y="58522"/>
                  <a:pt x="90099" y="58522"/>
                  <a:pt x="90099" y="58522"/>
                </a:cubicBezTo>
                <a:cubicBezTo>
                  <a:pt x="90099" y="58522"/>
                  <a:pt x="90099" y="58522"/>
                  <a:pt x="90099" y="57142"/>
                </a:cubicBezTo>
                <a:cubicBezTo>
                  <a:pt x="90099" y="58522"/>
                  <a:pt x="90099" y="57142"/>
                  <a:pt x="90099" y="57142"/>
                </a:cubicBezTo>
                <a:cubicBezTo>
                  <a:pt x="88704" y="57142"/>
                  <a:pt x="88704" y="57142"/>
                  <a:pt x="88704" y="57142"/>
                </a:cubicBezTo>
                <a:cubicBezTo>
                  <a:pt x="88704" y="55763"/>
                  <a:pt x="88704" y="55763"/>
                  <a:pt x="88704" y="55763"/>
                </a:cubicBezTo>
                <a:cubicBezTo>
                  <a:pt x="88704" y="55763"/>
                  <a:pt x="87308" y="57142"/>
                  <a:pt x="87308" y="55763"/>
                </a:cubicBezTo>
                <a:lnTo>
                  <a:pt x="85913" y="55763"/>
                </a:lnTo>
                <a:cubicBezTo>
                  <a:pt x="85913" y="57142"/>
                  <a:pt x="85913" y="57142"/>
                  <a:pt x="85913" y="57142"/>
                </a:cubicBezTo>
                <a:lnTo>
                  <a:pt x="85913" y="55763"/>
                </a:lnTo>
                <a:cubicBezTo>
                  <a:pt x="84518" y="55763"/>
                  <a:pt x="84518" y="55763"/>
                  <a:pt x="84518" y="55763"/>
                </a:cubicBezTo>
                <a:cubicBezTo>
                  <a:pt x="83122" y="55763"/>
                  <a:pt x="83122" y="55763"/>
                  <a:pt x="83122" y="55763"/>
                </a:cubicBezTo>
                <a:lnTo>
                  <a:pt x="81727" y="55763"/>
                </a:lnTo>
                <a:cubicBezTo>
                  <a:pt x="81727" y="55763"/>
                  <a:pt x="80332" y="55763"/>
                  <a:pt x="80332" y="54384"/>
                </a:cubicBezTo>
                <a:cubicBezTo>
                  <a:pt x="80332" y="54384"/>
                  <a:pt x="80332" y="54384"/>
                  <a:pt x="80332" y="53004"/>
                </a:cubicBezTo>
                <a:cubicBezTo>
                  <a:pt x="78936" y="53004"/>
                  <a:pt x="78936" y="53004"/>
                  <a:pt x="78936" y="53004"/>
                </a:cubicBezTo>
                <a:cubicBezTo>
                  <a:pt x="78936" y="53004"/>
                  <a:pt x="78936" y="53004"/>
                  <a:pt x="78936" y="54384"/>
                </a:cubicBezTo>
                <a:cubicBezTo>
                  <a:pt x="78936" y="54384"/>
                  <a:pt x="78936" y="54384"/>
                  <a:pt x="78936" y="55763"/>
                </a:cubicBezTo>
                <a:cubicBezTo>
                  <a:pt x="78936" y="55763"/>
                  <a:pt x="78936" y="55763"/>
                  <a:pt x="80332" y="55763"/>
                </a:cubicBezTo>
                <a:cubicBezTo>
                  <a:pt x="80332" y="55763"/>
                  <a:pt x="80332" y="55763"/>
                  <a:pt x="78936" y="55763"/>
                </a:cubicBezTo>
                <a:lnTo>
                  <a:pt x="80332" y="55763"/>
                </a:lnTo>
                <a:cubicBezTo>
                  <a:pt x="78936" y="55763"/>
                  <a:pt x="78936" y="55763"/>
                  <a:pt x="80332" y="55763"/>
                </a:cubicBezTo>
                <a:lnTo>
                  <a:pt x="80332" y="57142"/>
                </a:lnTo>
                <a:cubicBezTo>
                  <a:pt x="80332" y="55763"/>
                  <a:pt x="80332" y="55763"/>
                  <a:pt x="80332" y="55763"/>
                </a:cubicBezTo>
                <a:lnTo>
                  <a:pt x="80332" y="57142"/>
                </a:lnTo>
                <a:cubicBezTo>
                  <a:pt x="81727" y="57142"/>
                  <a:pt x="81727" y="57142"/>
                  <a:pt x="81727" y="57142"/>
                </a:cubicBezTo>
                <a:cubicBezTo>
                  <a:pt x="83122" y="55763"/>
                  <a:pt x="83122" y="55763"/>
                  <a:pt x="83122" y="55763"/>
                </a:cubicBezTo>
                <a:lnTo>
                  <a:pt x="83122" y="57142"/>
                </a:lnTo>
                <a:lnTo>
                  <a:pt x="84518" y="57142"/>
                </a:lnTo>
                <a:cubicBezTo>
                  <a:pt x="84518" y="57142"/>
                  <a:pt x="84518" y="57142"/>
                  <a:pt x="84518" y="58522"/>
                </a:cubicBezTo>
                <a:cubicBezTo>
                  <a:pt x="84518" y="59901"/>
                  <a:pt x="84518" y="59901"/>
                  <a:pt x="84518" y="59901"/>
                </a:cubicBezTo>
                <a:cubicBezTo>
                  <a:pt x="83122" y="59901"/>
                  <a:pt x="83122" y="59901"/>
                  <a:pt x="83122" y="59901"/>
                </a:cubicBezTo>
                <a:lnTo>
                  <a:pt x="83122" y="61280"/>
                </a:lnTo>
                <a:cubicBezTo>
                  <a:pt x="81727" y="61280"/>
                  <a:pt x="81727" y="61280"/>
                  <a:pt x="81727" y="61280"/>
                </a:cubicBezTo>
                <a:lnTo>
                  <a:pt x="80332" y="61280"/>
                </a:lnTo>
                <a:cubicBezTo>
                  <a:pt x="80332" y="62660"/>
                  <a:pt x="80332" y="62660"/>
                  <a:pt x="78936" y="62660"/>
                </a:cubicBezTo>
                <a:lnTo>
                  <a:pt x="77541" y="62660"/>
                </a:lnTo>
                <a:cubicBezTo>
                  <a:pt x="76146" y="64039"/>
                  <a:pt x="76146" y="64039"/>
                  <a:pt x="76146" y="62660"/>
                </a:cubicBezTo>
                <a:cubicBezTo>
                  <a:pt x="76146" y="62660"/>
                  <a:pt x="76146" y="62660"/>
                  <a:pt x="76146" y="61280"/>
                </a:cubicBezTo>
                <a:cubicBezTo>
                  <a:pt x="76146" y="61280"/>
                  <a:pt x="74750" y="61280"/>
                  <a:pt x="74750" y="59901"/>
                </a:cubicBezTo>
                <a:cubicBezTo>
                  <a:pt x="74750" y="59901"/>
                  <a:pt x="74750" y="59901"/>
                  <a:pt x="73355" y="58522"/>
                </a:cubicBezTo>
                <a:cubicBezTo>
                  <a:pt x="73355" y="58522"/>
                  <a:pt x="73355" y="58522"/>
                  <a:pt x="73355" y="57142"/>
                </a:cubicBezTo>
                <a:cubicBezTo>
                  <a:pt x="73355" y="55763"/>
                  <a:pt x="71960" y="55763"/>
                  <a:pt x="71960" y="55763"/>
                </a:cubicBezTo>
                <a:cubicBezTo>
                  <a:pt x="71960" y="54384"/>
                  <a:pt x="71960" y="54384"/>
                  <a:pt x="71960" y="54384"/>
                </a:cubicBezTo>
                <a:cubicBezTo>
                  <a:pt x="71960" y="53004"/>
                  <a:pt x="70365" y="53004"/>
                  <a:pt x="70365" y="53004"/>
                </a:cubicBezTo>
                <a:cubicBezTo>
                  <a:pt x="70365" y="53004"/>
                  <a:pt x="70365" y="53004"/>
                  <a:pt x="71960" y="51625"/>
                </a:cubicBezTo>
                <a:cubicBezTo>
                  <a:pt x="71960" y="50049"/>
                  <a:pt x="71960" y="50049"/>
                  <a:pt x="71960" y="50049"/>
                </a:cubicBezTo>
                <a:cubicBezTo>
                  <a:pt x="71960" y="50049"/>
                  <a:pt x="71960" y="50049"/>
                  <a:pt x="70365" y="50049"/>
                </a:cubicBezTo>
                <a:cubicBezTo>
                  <a:pt x="70365" y="50049"/>
                  <a:pt x="70365" y="50049"/>
                  <a:pt x="68970" y="50049"/>
                </a:cubicBezTo>
                <a:cubicBezTo>
                  <a:pt x="68970" y="50049"/>
                  <a:pt x="68970" y="48669"/>
                  <a:pt x="68970" y="50049"/>
                </a:cubicBezTo>
                <a:cubicBezTo>
                  <a:pt x="68970" y="50049"/>
                  <a:pt x="68970" y="50049"/>
                  <a:pt x="67574" y="50049"/>
                </a:cubicBezTo>
                <a:cubicBezTo>
                  <a:pt x="67574" y="48669"/>
                  <a:pt x="67574" y="48669"/>
                  <a:pt x="67574" y="48669"/>
                </a:cubicBezTo>
                <a:cubicBezTo>
                  <a:pt x="66179" y="48669"/>
                  <a:pt x="66179" y="48669"/>
                  <a:pt x="66179" y="48669"/>
                </a:cubicBezTo>
                <a:cubicBezTo>
                  <a:pt x="67574" y="48669"/>
                  <a:pt x="67574" y="48669"/>
                  <a:pt x="66179" y="48669"/>
                </a:cubicBezTo>
                <a:lnTo>
                  <a:pt x="67574" y="48669"/>
                </a:lnTo>
                <a:lnTo>
                  <a:pt x="66179" y="48669"/>
                </a:lnTo>
                <a:cubicBezTo>
                  <a:pt x="66179" y="47290"/>
                  <a:pt x="66179" y="47290"/>
                  <a:pt x="66179" y="47290"/>
                </a:cubicBezTo>
                <a:cubicBezTo>
                  <a:pt x="66179" y="47290"/>
                  <a:pt x="66179" y="47290"/>
                  <a:pt x="67574" y="47290"/>
                </a:cubicBezTo>
                <a:cubicBezTo>
                  <a:pt x="66179" y="47290"/>
                  <a:pt x="66179" y="47290"/>
                  <a:pt x="66179" y="47290"/>
                </a:cubicBezTo>
                <a:lnTo>
                  <a:pt x="67574" y="47290"/>
                </a:lnTo>
                <a:lnTo>
                  <a:pt x="68970" y="47290"/>
                </a:lnTo>
                <a:cubicBezTo>
                  <a:pt x="68970" y="47290"/>
                  <a:pt x="68970" y="47290"/>
                  <a:pt x="67574" y="47290"/>
                </a:cubicBezTo>
                <a:cubicBezTo>
                  <a:pt x="67574" y="47290"/>
                  <a:pt x="67574" y="47290"/>
                  <a:pt x="67574" y="45911"/>
                </a:cubicBezTo>
                <a:lnTo>
                  <a:pt x="68970" y="47290"/>
                </a:lnTo>
                <a:lnTo>
                  <a:pt x="68970" y="45911"/>
                </a:lnTo>
                <a:cubicBezTo>
                  <a:pt x="68970" y="47290"/>
                  <a:pt x="68970" y="47290"/>
                  <a:pt x="68970" y="47290"/>
                </a:cubicBezTo>
                <a:cubicBezTo>
                  <a:pt x="68970" y="45911"/>
                  <a:pt x="68970" y="45911"/>
                  <a:pt x="68970" y="45911"/>
                </a:cubicBezTo>
                <a:lnTo>
                  <a:pt x="70365" y="45911"/>
                </a:lnTo>
                <a:cubicBezTo>
                  <a:pt x="70365" y="45911"/>
                  <a:pt x="70365" y="45911"/>
                  <a:pt x="71960" y="45911"/>
                </a:cubicBezTo>
                <a:cubicBezTo>
                  <a:pt x="71960" y="45911"/>
                  <a:pt x="71960" y="47290"/>
                  <a:pt x="73355" y="47290"/>
                </a:cubicBezTo>
                <a:lnTo>
                  <a:pt x="74750" y="47290"/>
                </a:lnTo>
                <a:lnTo>
                  <a:pt x="74750" y="45911"/>
                </a:lnTo>
                <a:cubicBezTo>
                  <a:pt x="74750" y="44532"/>
                  <a:pt x="74750" y="44532"/>
                  <a:pt x="74750" y="44532"/>
                </a:cubicBezTo>
                <a:lnTo>
                  <a:pt x="73355" y="44532"/>
                </a:lnTo>
                <a:lnTo>
                  <a:pt x="71960" y="44532"/>
                </a:lnTo>
                <a:cubicBezTo>
                  <a:pt x="71960" y="44532"/>
                  <a:pt x="73355" y="44532"/>
                  <a:pt x="73355" y="43152"/>
                </a:cubicBezTo>
                <a:cubicBezTo>
                  <a:pt x="73355" y="43152"/>
                  <a:pt x="73355" y="43152"/>
                  <a:pt x="71960" y="43152"/>
                </a:cubicBezTo>
                <a:cubicBezTo>
                  <a:pt x="70365" y="43152"/>
                  <a:pt x="70365" y="43152"/>
                  <a:pt x="70365" y="43152"/>
                </a:cubicBezTo>
                <a:cubicBezTo>
                  <a:pt x="70365" y="43152"/>
                  <a:pt x="71960" y="43152"/>
                  <a:pt x="71960" y="44532"/>
                </a:cubicBezTo>
                <a:cubicBezTo>
                  <a:pt x="71960" y="44532"/>
                  <a:pt x="71960" y="44532"/>
                  <a:pt x="70365" y="44532"/>
                </a:cubicBezTo>
                <a:cubicBezTo>
                  <a:pt x="70365" y="43152"/>
                  <a:pt x="70365" y="43152"/>
                  <a:pt x="70365" y="43152"/>
                </a:cubicBezTo>
                <a:cubicBezTo>
                  <a:pt x="70365" y="43152"/>
                  <a:pt x="70365" y="43152"/>
                  <a:pt x="68970" y="43152"/>
                </a:cubicBezTo>
                <a:cubicBezTo>
                  <a:pt x="68970" y="43152"/>
                  <a:pt x="68970" y="43152"/>
                  <a:pt x="70365" y="43152"/>
                </a:cubicBezTo>
                <a:cubicBezTo>
                  <a:pt x="68970" y="43152"/>
                  <a:pt x="68970" y="43152"/>
                  <a:pt x="68970" y="43152"/>
                </a:cubicBezTo>
                <a:cubicBezTo>
                  <a:pt x="68970" y="43152"/>
                  <a:pt x="67574" y="43152"/>
                  <a:pt x="68970" y="43152"/>
                </a:cubicBezTo>
                <a:cubicBezTo>
                  <a:pt x="68970" y="44532"/>
                  <a:pt x="68970" y="44532"/>
                  <a:pt x="68970" y="44532"/>
                </a:cubicBezTo>
                <a:cubicBezTo>
                  <a:pt x="68970" y="44532"/>
                  <a:pt x="68970" y="44532"/>
                  <a:pt x="67574" y="44532"/>
                </a:cubicBezTo>
                <a:cubicBezTo>
                  <a:pt x="67574" y="44532"/>
                  <a:pt x="67574" y="44532"/>
                  <a:pt x="67574" y="45911"/>
                </a:cubicBezTo>
                <a:cubicBezTo>
                  <a:pt x="67574" y="47290"/>
                  <a:pt x="67574" y="47290"/>
                  <a:pt x="67574" y="47290"/>
                </a:cubicBezTo>
                <a:lnTo>
                  <a:pt x="66179" y="47290"/>
                </a:lnTo>
                <a:cubicBezTo>
                  <a:pt x="66179" y="47290"/>
                  <a:pt x="66179" y="47290"/>
                  <a:pt x="64784" y="47290"/>
                </a:cubicBezTo>
                <a:cubicBezTo>
                  <a:pt x="64784" y="47290"/>
                  <a:pt x="64784" y="47290"/>
                  <a:pt x="64784" y="48669"/>
                </a:cubicBezTo>
                <a:cubicBezTo>
                  <a:pt x="64784" y="48669"/>
                  <a:pt x="64784" y="48669"/>
                  <a:pt x="64784" y="50049"/>
                </a:cubicBezTo>
                <a:lnTo>
                  <a:pt x="64784" y="48669"/>
                </a:lnTo>
                <a:cubicBezTo>
                  <a:pt x="64784" y="48669"/>
                  <a:pt x="64784" y="48669"/>
                  <a:pt x="63388" y="50049"/>
                </a:cubicBezTo>
                <a:cubicBezTo>
                  <a:pt x="63388" y="48669"/>
                  <a:pt x="63388" y="48669"/>
                  <a:pt x="63388" y="48669"/>
                </a:cubicBezTo>
                <a:lnTo>
                  <a:pt x="64784" y="48669"/>
                </a:lnTo>
                <a:lnTo>
                  <a:pt x="63388" y="48669"/>
                </a:lnTo>
                <a:cubicBezTo>
                  <a:pt x="63388" y="48669"/>
                  <a:pt x="63388" y="48669"/>
                  <a:pt x="63388" y="47290"/>
                </a:cubicBezTo>
                <a:cubicBezTo>
                  <a:pt x="63388" y="48669"/>
                  <a:pt x="63388" y="47290"/>
                  <a:pt x="63388" y="47290"/>
                </a:cubicBezTo>
                <a:lnTo>
                  <a:pt x="63388" y="45911"/>
                </a:lnTo>
                <a:cubicBezTo>
                  <a:pt x="63388" y="45911"/>
                  <a:pt x="63388" y="45911"/>
                  <a:pt x="61993" y="45911"/>
                </a:cubicBezTo>
                <a:lnTo>
                  <a:pt x="60598" y="44532"/>
                </a:lnTo>
                <a:cubicBezTo>
                  <a:pt x="59202" y="44532"/>
                  <a:pt x="59202" y="44532"/>
                  <a:pt x="59202" y="44532"/>
                </a:cubicBezTo>
                <a:lnTo>
                  <a:pt x="59202" y="43152"/>
                </a:lnTo>
                <a:lnTo>
                  <a:pt x="59202" y="44532"/>
                </a:lnTo>
                <a:cubicBezTo>
                  <a:pt x="59202" y="45911"/>
                  <a:pt x="59202" y="45911"/>
                  <a:pt x="59202" y="45911"/>
                </a:cubicBezTo>
                <a:lnTo>
                  <a:pt x="60598" y="45911"/>
                </a:lnTo>
                <a:cubicBezTo>
                  <a:pt x="61993" y="47290"/>
                  <a:pt x="61993" y="47290"/>
                  <a:pt x="61993" y="47290"/>
                </a:cubicBezTo>
                <a:lnTo>
                  <a:pt x="60598" y="47290"/>
                </a:lnTo>
                <a:cubicBezTo>
                  <a:pt x="61993" y="47290"/>
                  <a:pt x="61993" y="47290"/>
                  <a:pt x="61993" y="47290"/>
                </a:cubicBezTo>
                <a:cubicBezTo>
                  <a:pt x="61993" y="47290"/>
                  <a:pt x="61993" y="47290"/>
                  <a:pt x="61993" y="48669"/>
                </a:cubicBezTo>
                <a:cubicBezTo>
                  <a:pt x="61993" y="48669"/>
                  <a:pt x="61993" y="48669"/>
                  <a:pt x="60598" y="48669"/>
                </a:cubicBezTo>
                <a:lnTo>
                  <a:pt x="60598" y="47290"/>
                </a:lnTo>
                <a:cubicBezTo>
                  <a:pt x="60598" y="47290"/>
                  <a:pt x="60598" y="47290"/>
                  <a:pt x="59202" y="47290"/>
                </a:cubicBezTo>
                <a:cubicBezTo>
                  <a:pt x="59202" y="45911"/>
                  <a:pt x="59202" y="47290"/>
                  <a:pt x="59202" y="45911"/>
                </a:cubicBezTo>
                <a:cubicBezTo>
                  <a:pt x="59202" y="45911"/>
                  <a:pt x="59202" y="45911"/>
                  <a:pt x="57807" y="45911"/>
                </a:cubicBezTo>
                <a:lnTo>
                  <a:pt x="57807" y="44532"/>
                </a:lnTo>
                <a:lnTo>
                  <a:pt x="56411" y="44532"/>
                </a:lnTo>
                <a:cubicBezTo>
                  <a:pt x="56411" y="44532"/>
                  <a:pt x="56411" y="45911"/>
                  <a:pt x="55016" y="45911"/>
                </a:cubicBezTo>
                <a:cubicBezTo>
                  <a:pt x="55016" y="44532"/>
                  <a:pt x="55016" y="45911"/>
                  <a:pt x="55016" y="45911"/>
                </a:cubicBezTo>
                <a:cubicBezTo>
                  <a:pt x="55016" y="45911"/>
                  <a:pt x="55016" y="44532"/>
                  <a:pt x="53621" y="45911"/>
                </a:cubicBezTo>
                <a:cubicBezTo>
                  <a:pt x="53621" y="47290"/>
                  <a:pt x="52225" y="45911"/>
                  <a:pt x="52225" y="47290"/>
                </a:cubicBezTo>
                <a:cubicBezTo>
                  <a:pt x="52225" y="47290"/>
                  <a:pt x="52225" y="47290"/>
                  <a:pt x="52225" y="48669"/>
                </a:cubicBezTo>
                <a:lnTo>
                  <a:pt x="50830" y="48669"/>
                </a:lnTo>
                <a:cubicBezTo>
                  <a:pt x="50830" y="48669"/>
                  <a:pt x="50830" y="48669"/>
                  <a:pt x="50830" y="50049"/>
                </a:cubicBezTo>
                <a:lnTo>
                  <a:pt x="49435" y="50049"/>
                </a:lnTo>
                <a:cubicBezTo>
                  <a:pt x="49435" y="50049"/>
                  <a:pt x="49435" y="50049"/>
                  <a:pt x="47840" y="50049"/>
                </a:cubicBezTo>
                <a:cubicBezTo>
                  <a:pt x="47840" y="48669"/>
                  <a:pt x="47840" y="48669"/>
                  <a:pt x="47840" y="48669"/>
                </a:cubicBezTo>
                <a:cubicBezTo>
                  <a:pt x="46445" y="48669"/>
                  <a:pt x="47840" y="48669"/>
                  <a:pt x="47840" y="48669"/>
                </a:cubicBezTo>
                <a:lnTo>
                  <a:pt x="46445" y="48669"/>
                </a:lnTo>
                <a:cubicBezTo>
                  <a:pt x="46445" y="48669"/>
                  <a:pt x="46445" y="48669"/>
                  <a:pt x="47840" y="48669"/>
                </a:cubicBezTo>
                <a:cubicBezTo>
                  <a:pt x="47840" y="48669"/>
                  <a:pt x="47840" y="48669"/>
                  <a:pt x="46445" y="48669"/>
                </a:cubicBezTo>
                <a:lnTo>
                  <a:pt x="46445" y="47290"/>
                </a:lnTo>
                <a:cubicBezTo>
                  <a:pt x="47840" y="47290"/>
                  <a:pt x="47840" y="47290"/>
                  <a:pt x="47840" y="45911"/>
                </a:cubicBezTo>
                <a:cubicBezTo>
                  <a:pt x="47840" y="45911"/>
                  <a:pt x="47840" y="45911"/>
                  <a:pt x="46445" y="45911"/>
                </a:cubicBezTo>
                <a:lnTo>
                  <a:pt x="47840" y="45911"/>
                </a:lnTo>
                <a:cubicBezTo>
                  <a:pt x="47840" y="44532"/>
                  <a:pt x="47840" y="44532"/>
                  <a:pt x="47840" y="44532"/>
                </a:cubicBezTo>
                <a:lnTo>
                  <a:pt x="49435" y="44532"/>
                </a:lnTo>
                <a:cubicBezTo>
                  <a:pt x="49435" y="44532"/>
                  <a:pt x="50830" y="45911"/>
                  <a:pt x="50830" y="44532"/>
                </a:cubicBezTo>
                <a:lnTo>
                  <a:pt x="50830" y="45911"/>
                </a:lnTo>
                <a:cubicBezTo>
                  <a:pt x="50830" y="44532"/>
                  <a:pt x="50830" y="44532"/>
                  <a:pt x="50830" y="44532"/>
                </a:cubicBezTo>
                <a:cubicBezTo>
                  <a:pt x="52225" y="44532"/>
                  <a:pt x="52225" y="44532"/>
                  <a:pt x="52225" y="44532"/>
                </a:cubicBezTo>
                <a:lnTo>
                  <a:pt x="50830" y="44532"/>
                </a:lnTo>
                <a:cubicBezTo>
                  <a:pt x="50830" y="44532"/>
                  <a:pt x="50830" y="44532"/>
                  <a:pt x="52225" y="43152"/>
                </a:cubicBezTo>
                <a:cubicBezTo>
                  <a:pt x="52225" y="44532"/>
                  <a:pt x="52225" y="44532"/>
                  <a:pt x="52225" y="44532"/>
                </a:cubicBezTo>
                <a:lnTo>
                  <a:pt x="52225" y="43152"/>
                </a:lnTo>
                <a:cubicBezTo>
                  <a:pt x="50830" y="43152"/>
                  <a:pt x="52225" y="43152"/>
                  <a:pt x="50830" y="43152"/>
                </a:cubicBezTo>
                <a:cubicBezTo>
                  <a:pt x="50830" y="41773"/>
                  <a:pt x="50830" y="41773"/>
                  <a:pt x="50830" y="41773"/>
                </a:cubicBezTo>
                <a:lnTo>
                  <a:pt x="50830" y="43152"/>
                </a:lnTo>
                <a:cubicBezTo>
                  <a:pt x="50830" y="41773"/>
                  <a:pt x="50830" y="41773"/>
                  <a:pt x="49435" y="41773"/>
                </a:cubicBezTo>
                <a:lnTo>
                  <a:pt x="50830" y="41773"/>
                </a:lnTo>
                <a:cubicBezTo>
                  <a:pt x="50830" y="41773"/>
                  <a:pt x="50830" y="41773"/>
                  <a:pt x="50830" y="40394"/>
                </a:cubicBezTo>
                <a:cubicBezTo>
                  <a:pt x="50830" y="40394"/>
                  <a:pt x="50830" y="40394"/>
                  <a:pt x="52225" y="40394"/>
                </a:cubicBezTo>
                <a:lnTo>
                  <a:pt x="52225" y="41773"/>
                </a:lnTo>
                <a:cubicBezTo>
                  <a:pt x="52225" y="40394"/>
                  <a:pt x="52225" y="41773"/>
                  <a:pt x="52225" y="41773"/>
                </a:cubicBezTo>
                <a:cubicBezTo>
                  <a:pt x="52225" y="40394"/>
                  <a:pt x="52225" y="40394"/>
                  <a:pt x="52225" y="40394"/>
                </a:cubicBezTo>
                <a:cubicBezTo>
                  <a:pt x="52225" y="40394"/>
                  <a:pt x="52225" y="40394"/>
                  <a:pt x="53621" y="40394"/>
                </a:cubicBezTo>
                <a:cubicBezTo>
                  <a:pt x="53621" y="39014"/>
                  <a:pt x="53621" y="39014"/>
                  <a:pt x="53621" y="39014"/>
                </a:cubicBezTo>
                <a:lnTo>
                  <a:pt x="55016" y="39014"/>
                </a:lnTo>
                <a:cubicBezTo>
                  <a:pt x="55016" y="39014"/>
                  <a:pt x="55016" y="37635"/>
                  <a:pt x="56411" y="39014"/>
                </a:cubicBezTo>
                <a:cubicBezTo>
                  <a:pt x="56411" y="39014"/>
                  <a:pt x="56411" y="39014"/>
                  <a:pt x="56411" y="37635"/>
                </a:cubicBezTo>
                <a:cubicBezTo>
                  <a:pt x="56411" y="37635"/>
                  <a:pt x="56411" y="37635"/>
                  <a:pt x="56411" y="39014"/>
                </a:cubicBezTo>
                <a:cubicBezTo>
                  <a:pt x="56411" y="39014"/>
                  <a:pt x="56411" y="39014"/>
                  <a:pt x="56411" y="37635"/>
                </a:cubicBezTo>
                <a:cubicBezTo>
                  <a:pt x="56411" y="37635"/>
                  <a:pt x="56411" y="37635"/>
                  <a:pt x="57807" y="37635"/>
                </a:cubicBezTo>
                <a:lnTo>
                  <a:pt x="56411" y="37635"/>
                </a:lnTo>
                <a:cubicBezTo>
                  <a:pt x="56411" y="37635"/>
                  <a:pt x="56411" y="37635"/>
                  <a:pt x="56411" y="36256"/>
                </a:cubicBezTo>
                <a:cubicBezTo>
                  <a:pt x="56411" y="36256"/>
                  <a:pt x="56411" y="36256"/>
                  <a:pt x="57807" y="36256"/>
                </a:cubicBezTo>
                <a:lnTo>
                  <a:pt x="57807" y="37635"/>
                </a:lnTo>
                <a:lnTo>
                  <a:pt x="59202" y="37635"/>
                </a:lnTo>
                <a:lnTo>
                  <a:pt x="60598" y="37635"/>
                </a:lnTo>
                <a:cubicBezTo>
                  <a:pt x="60598" y="37635"/>
                  <a:pt x="60598" y="37635"/>
                  <a:pt x="61993" y="37635"/>
                </a:cubicBezTo>
                <a:lnTo>
                  <a:pt x="63388" y="37635"/>
                </a:lnTo>
                <a:cubicBezTo>
                  <a:pt x="63388" y="36256"/>
                  <a:pt x="63388" y="37635"/>
                  <a:pt x="63388" y="36256"/>
                </a:cubicBezTo>
                <a:lnTo>
                  <a:pt x="63388" y="34876"/>
                </a:lnTo>
                <a:cubicBezTo>
                  <a:pt x="64784" y="34876"/>
                  <a:pt x="64784" y="34876"/>
                  <a:pt x="64784" y="34876"/>
                </a:cubicBezTo>
                <a:cubicBezTo>
                  <a:pt x="64784" y="34876"/>
                  <a:pt x="64784" y="34876"/>
                  <a:pt x="64784" y="36256"/>
                </a:cubicBezTo>
                <a:cubicBezTo>
                  <a:pt x="64784" y="36256"/>
                  <a:pt x="64784" y="36256"/>
                  <a:pt x="64784" y="34876"/>
                </a:cubicBezTo>
                <a:cubicBezTo>
                  <a:pt x="64784" y="34876"/>
                  <a:pt x="64784" y="34876"/>
                  <a:pt x="66179" y="34876"/>
                </a:cubicBezTo>
                <a:lnTo>
                  <a:pt x="64784" y="34876"/>
                </a:lnTo>
                <a:cubicBezTo>
                  <a:pt x="64784" y="34876"/>
                  <a:pt x="64784" y="34876"/>
                  <a:pt x="64784" y="33497"/>
                </a:cubicBezTo>
                <a:cubicBezTo>
                  <a:pt x="66179" y="33497"/>
                  <a:pt x="66179" y="33497"/>
                  <a:pt x="66179" y="33497"/>
                </a:cubicBezTo>
                <a:lnTo>
                  <a:pt x="67574" y="33497"/>
                </a:lnTo>
                <a:lnTo>
                  <a:pt x="68970" y="33497"/>
                </a:lnTo>
                <a:lnTo>
                  <a:pt x="67574" y="33497"/>
                </a:lnTo>
                <a:lnTo>
                  <a:pt x="67574" y="32118"/>
                </a:lnTo>
                <a:lnTo>
                  <a:pt x="67574" y="33497"/>
                </a:lnTo>
                <a:cubicBezTo>
                  <a:pt x="67574" y="33497"/>
                  <a:pt x="67574" y="33497"/>
                  <a:pt x="66179" y="33497"/>
                </a:cubicBezTo>
                <a:cubicBezTo>
                  <a:pt x="64784" y="33497"/>
                  <a:pt x="64784" y="33497"/>
                  <a:pt x="64784" y="33497"/>
                </a:cubicBezTo>
                <a:cubicBezTo>
                  <a:pt x="63388" y="33497"/>
                  <a:pt x="63388" y="32118"/>
                  <a:pt x="63388" y="32118"/>
                </a:cubicBezTo>
                <a:cubicBezTo>
                  <a:pt x="63388" y="32118"/>
                  <a:pt x="63388" y="32118"/>
                  <a:pt x="63388" y="30738"/>
                </a:cubicBezTo>
                <a:lnTo>
                  <a:pt x="64784" y="30738"/>
                </a:lnTo>
                <a:lnTo>
                  <a:pt x="66179" y="29359"/>
                </a:lnTo>
                <a:cubicBezTo>
                  <a:pt x="66179" y="27783"/>
                  <a:pt x="66179" y="27783"/>
                  <a:pt x="66179" y="27783"/>
                </a:cubicBezTo>
                <a:cubicBezTo>
                  <a:pt x="66179" y="27783"/>
                  <a:pt x="66179" y="27783"/>
                  <a:pt x="64784" y="27783"/>
                </a:cubicBezTo>
                <a:cubicBezTo>
                  <a:pt x="64784" y="27783"/>
                  <a:pt x="64784" y="27783"/>
                  <a:pt x="64784" y="29359"/>
                </a:cubicBezTo>
                <a:cubicBezTo>
                  <a:pt x="63388" y="29359"/>
                  <a:pt x="63388" y="29359"/>
                  <a:pt x="63388" y="29359"/>
                </a:cubicBezTo>
                <a:cubicBezTo>
                  <a:pt x="63388" y="29359"/>
                  <a:pt x="63388" y="29359"/>
                  <a:pt x="63388" y="30738"/>
                </a:cubicBezTo>
                <a:cubicBezTo>
                  <a:pt x="61993" y="30738"/>
                  <a:pt x="61993" y="30738"/>
                  <a:pt x="61993" y="30738"/>
                </a:cubicBezTo>
                <a:cubicBezTo>
                  <a:pt x="61993" y="32118"/>
                  <a:pt x="61993" y="32118"/>
                  <a:pt x="61993" y="32118"/>
                </a:cubicBezTo>
                <a:cubicBezTo>
                  <a:pt x="61993" y="33497"/>
                  <a:pt x="61993" y="33497"/>
                  <a:pt x="61993" y="33497"/>
                </a:cubicBezTo>
                <a:lnTo>
                  <a:pt x="60598" y="33497"/>
                </a:lnTo>
                <a:cubicBezTo>
                  <a:pt x="61993" y="33497"/>
                  <a:pt x="61993" y="33497"/>
                  <a:pt x="61993" y="33497"/>
                </a:cubicBezTo>
                <a:lnTo>
                  <a:pt x="61993" y="34876"/>
                </a:lnTo>
                <a:lnTo>
                  <a:pt x="60598" y="34876"/>
                </a:lnTo>
                <a:lnTo>
                  <a:pt x="61993" y="34876"/>
                </a:lnTo>
                <a:cubicBezTo>
                  <a:pt x="60598" y="34876"/>
                  <a:pt x="60598" y="34876"/>
                  <a:pt x="60598" y="34876"/>
                </a:cubicBezTo>
                <a:cubicBezTo>
                  <a:pt x="60598" y="36256"/>
                  <a:pt x="60598" y="36256"/>
                  <a:pt x="60598" y="36256"/>
                </a:cubicBezTo>
                <a:cubicBezTo>
                  <a:pt x="60598" y="36256"/>
                  <a:pt x="60598" y="36256"/>
                  <a:pt x="59202" y="36256"/>
                </a:cubicBezTo>
                <a:cubicBezTo>
                  <a:pt x="59202" y="36256"/>
                  <a:pt x="59202" y="36256"/>
                  <a:pt x="59202" y="34876"/>
                </a:cubicBezTo>
                <a:cubicBezTo>
                  <a:pt x="59202" y="34876"/>
                  <a:pt x="59202" y="34876"/>
                  <a:pt x="57807" y="34876"/>
                </a:cubicBezTo>
                <a:cubicBezTo>
                  <a:pt x="57807" y="34876"/>
                  <a:pt x="57807" y="34876"/>
                  <a:pt x="57807" y="33497"/>
                </a:cubicBezTo>
                <a:lnTo>
                  <a:pt x="57807" y="34876"/>
                </a:lnTo>
                <a:cubicBezTo>
                  <a:pt x="56411" y="34876"/>
                  <a:pt x="56411" y="34876"/>
                  <a:pt x="56411" y="34876"/>
                </a:cubicBezTo>
                <a:cubicBezTo>
                  <a:pt x="55016" y="34876"/>
                  <a:pt x="55016" y="34876"/>
                  <a:pt x="55016" y="34876"/>
                </a:cubicBezTo>
                <a:lnTo>
                  <a:pt x="55016" y="33497"/>
                </a:lnTo>
                <a:cubicBezTo>
                  <a:pt x="55016" y="33497"/>
                  <a:pt x="55016" y="33497"/>
                  <a:pt x="55016" y="34876"/>
                </a:cubicBezTo>
                <a:cubicBezTo>
                  <a:pt x="55016" y="33497"/>
                  <a:pt x="55016" y="33497"/>
                  <a:pt x="55016" y="33497"/>
                </a:cubicBezTo>
                <a:lnTo>
                  <a:pt x="55016" y="32118"/>
                </a:lnTo>
                <a:cubicBezTo>
                  <a:pt x="55016" y="33497"/>
                  <a:pt x="55016" y="32118"/>
                  <a:pt x="55016" y="32118"/>
                </a:cubicBezTo>
                <a:lnTo>
                  <a:pt x="55016" y="30738"/>
                </a:lnTo>
                <a:cubicBezTo>
                  <a:pt x="56411" y="30738"/>
                  <a:pt x="56411" y="30738"/>
                  <a:pt x="56411" y="30738"/>
                </a:cubicBezTo>
                <a:cubicBezTo>
                  <a:pt x="56411" y="30738"/>
                  <a:pt x="56411" y="30738"/>
                  <a:pt x="57807" y="30738"/>
                </a:cubicBezTo>
                <a:cubicBezTo>
                  <a:pt x="57807" y="30738"/>
                  <a:pt x="57807" y="30738"/>
                  <a:pt x="57807" y="29359"/>
                </a:cubicBezTo>
                <a:cubicBezTo>
                  <a:pt x="59202" y="29359"/>
                  <a:pt x="59202" y="29359"/>
                  <a:pt x="59202" y="29359"/>
                </a:cubicBezTo>
                <a:cubicBezTo>
                  <a:pt x="59202" y="27783"/>
                  <a:pt x="59202" y="27783"/>
                  <a:pt x="59202" y="27783"/>
                </a:cubicBezTo>
                <a:cubicBezTo>
                  <a:pt x="59202" y="26403"/>
                  <a:pt x="60598" y="26403"/>
                  <a:pt x="60598" y="26403"/>
                </a:cubicBezTo>
                <a:cubicBezTo>
                  <a:pt x="61993" y="26403"/>
                  <a:pt x="61993" y="26403"/>
                  <a:pt x="61993" y="26403"/>
                </a:cubicBezTo>
                <a:cubicBezTo>
                  <a:pt x="61993" y="26403"/>
                  <a:pt x="61993" y="26403"/>
                  <a:pt x="61993" y="25024"/>
                </a:cubicBezTo>
                <a:cubicBezTo>
                  <a:pt x="61993" y="25024"/>
                  <a:pt x="61993" y="25024"/>
                  <a:pt x="63388" y="25024"/>
                </a:cubicBezTo>
                <a:cubicBezTo>
                  <a:pt x="63388" y="25024"/>
                  <a:pt x="63388" y="25024"/>
                  <a:pt x="63388" y="23645"/>
                </a:cubicBezTo>
                <a:cubicBezTo>
                  <a:pt x="63388" y="25024"/>
                  <a:pt x="63388" y="25024"/>
                  <a:pt x="64784" y="25024"/>
                </a:cubicBezTo>
                <a:cubicBezTo>
                  <a:pt x="64784" y="23645"/>
                  <a:pt x="64784" y="23645"/>
                  <a:pt x="64784" y="23645"/>
                </a:cubicBezTo>
                <a:cubicBezTo>
                  <a:pt x="66179" y="23645"/>
                  <a:pt x="66179" y="23645"/>
                  <a:pt x="66179" y="23645"/>
                </a:cubicBezTo>
                <a:cubicBezTo>
                  <a:pt x="67574" y="23645"/>
                  <a:pt x="67574" y="23645"/>
                  <a:pt x="67574" y="23645"/>
                </a:cubicBezTo>
                <a:cubicBezTo>
                  <a:pt x="67574" y="23645"/>
                  <a:pt x="67574" y="23645"/>
                  <a:pt x="68970" y="23645"/>
                </a:cubicBezTo>
                <a:cubicBezTo>
                  <a:pt x="68970" y="23645"/>
                  <a:pt x="68970" y="23645"/>
                  <a:pt x="67574" y="23645"/>
                </a:cubicBezTo>
                <a:cubicBezTo>
                  <a:pt x="67574" y="25024"/>
                  <a:pt x="67574" y="25024"/>
                  <a:pt x="68970" y="25024"/>
                </a:cubicBezTo>
                <a:cubicBezTo>
                  <a:pt x="68970" y="25024"/>
                  <a:pt x="68970" y="25024"/>
                  <a:pt x="70365" y="25024"/>
                </a:cubicBezTo>
                <a:lnTo>
                  <a:pt x="71960" y="25024"/>
                </a:lnTo>
                <a:cubicBezTo>
                  <a:pt x="71960" y="25024"/>
                  <a:pt x="71960" y="25024"/>
                  <a:pt x="73355" y="25024"/>
                </a:cubicBezTo>
                <a:lnTo>
                  <a:pt x="73355" y="26403"/>
                </a:lnTo>
                <a:cubicBezTo>
                  <a:pt x="73355" y="26403"/>
                  <a:pt x="73355" y="26403"/>
                  <a:pt x="74750" y="26403"/>
                </a:cubicBezTo>
                <a:cubicBezTo>
                  <a:pt x="74750" y="27783"/>
                  <a:pt x="74750" y="27783"/>
                  <a:pt x="74750" y="27783"/>
                </a:cubicBezTo>
                <a:cubicBezTo>
                  <a:pt x="73355" y="27783"/>
                  <a:pt x="71960" y="27783"/>
                  <a:pt x="70365" y="27783"/>
                </a:cubicBezTo>
                <a:lnTo>
                  <a:pt x="70365" y="26403"/>
                </a:lnTo>
                <a:cubicBezTo>
                  <a:pt x="70365" y="27783"/>
                  <a:pt x="70365" y="27783"/>
                  <a:pt x="70365" y="27783"/>
                </a:cubicBezTo>
                <a:cubicBezTo>
                  <a:pt x="71960" y="27783"/>
                  <a:pt x="71960" y="27783"/>
                  <a:pt x="70365" y="27783"/>
                </a:cubicBezTo>
                <a:cubicBezTo>
                  <a:pt x="70365" y="29359"/>
                  <a:pt x="71960" y="29359"/>
                  <a:pt x="71960" y="29359"/>
                </a:cubicBezTo>
                <a:cubicBezTo>
                  <a:pt x="73355" y="30738"/>
                  <a:pt x="73355" y="30738"/>
                  <a:pt x="73355" y="29359"/>
                </a:cubicBezTo>
                <a:cubicBezTo>
                  <a:pt x="71960" y="29359"/>
                  <a:pt x="71960" y="29359"/>
                  <a:pt x="71960" y="29359"/>
                </a:cubicBezTo>
                <a:cubicBezTo>
                  <a:pt x="73355" y="29359"/>
                  <a:pt x="73355" y="29359"/>
                  <a:pt x="73355" y="29359"/>
                </a:cubicBezTo>
                <a:cubicBezTo>
                  <a:pt x="73355" y="29359"/>
                  <a:pt x="73355" y="29359"/>
                  <a:pt x="74750" y="29359"/>
                </a:cubicBezTo>
                <a:cubicBezTo>
                  <a:pt x="74750" y="29359"/>
                  <a:pt x="74750" y="29359"/>
                  <a:pt x="74750" y="27783"/>
                </a:cubicBezTo>
                <a:cubicBezTo>
                  <a:pt x="76146" y="27783"/>
                  <a:pt x="76146" y="27783"/>
                  <a:pt x="76146" y="27783"/>
                </a:cubicBezTo>
                <a:cubicBezTo>
                  <a:pt x="76146" y="27783"/>
                  <a:pt x="76146" y="27783"/>
                  <a:pt x="76146" y="26403"/>
                </a:cubicBezTo>
                <a:cubicBezTo>
                  <a:pt x="76146" y="26403"/>
                  <a:pt x="76146" y="26403"/>
                  <a:pt x="76146" y="25024"/>
                </a:cubicBezTo>
                <a:lnTo>
                  <a:pt x="76146" y="26403"/>
                </a:lnTo>
                <a:cubicBezTo>
                  <a:pt x="76146" y="26403"/>
                  <a:pt x="77541" y="26403"/>
                  <a:pt x="77541" y="25024"/>
                </a:cubicBezTo>
                <a:cubicBezTo>
                  <a:pt x="77541" y="26403"/>
                  <a:pt x="77541" y="26403"/>
                  <a:pt x="77541" y="26403"/>
                </a:cubicBezTo>
                <a:cubicBezTo>
                  <a:pt x="77541" y="26403"/>
                  <a:pt x="77541" y="26403"/>
                  <a:pt x="76146" y="26403"/>
                </a:cubicBezTo>
                <a:cubicBezTo>
                  <a:pt x="77541" y="26403"/>
                  <a:pt x="77541" y="27783"/>
                  <a:pt x="77541" y="27783"/>
                </a:cubicBezTo>
                <a:cubicBezTo>
                  <a:pt x="77541" y="27783"/>
                  <a:pt x="77541" y="27783"/>
                  <a:pt x="78936" y="27783"/>
                </a:cubicBezTo>
                <a:cubicBezTo>
                  <a:pt x="78936" y="26403"/>
                  <a:pt x="78936" y="26403"/>
                  <a:pt x="78936" y="26403"/>
                </a:cubicBezTo>
                <a:lnTo>
                  <a:pt x="80332" y="26403"/>
                </a:lnTo>
                <a:cubicBezTo>
                  <a:pt x="80332" y="26403"/>
                  <a:pt x="80332" y="26403"/>
                  <a:pt x="80332" y="25024"/>
                </a:cubicBezTo>
                <a:lnTo>
                  <a:pt x="80332" y="26403"/>
                </a:lnTo>
                <a:cubicBezTo>
                  <a:pt x="81727" y="26403"/>
                  <a:pt x="80332" y="25024"/>
                  <a:pt x="81727" y="25024"/>
                </a:cubicBezTo>
                <a:cubicBezTo>
                  <a:pt x="81727" y="25024"/>
                  <a:pt x="81727" y="25024"/>
                  <a:pt x="81727" y="26403"/>
                </a:cubicBezTo>
                <a:cubicBezTo>
                  <a:pt x="81727" y="26403"/>
                  <a:pt x="81727" y="26403"/>
                  <a:pt x="83122" y="25024"/>
                </a:cubicBezTo>
                <a:cubicBezTo>
                  <a:pt x="83122" y="25024"/>
                  <a:pt x="83122" y="26403"/>
                  <a:pt x="83122" y="25024"/>
                </a:cubicBezTo>
                <a:cubicBezTo>
                  <a:pt x="83122" y="25024"/>
                  <a:pt x="83122" y="25024"/>
                  <a:pt x="84518" y="25024"/>
                </a:cubicBezTo>
                <a:cubicBezTo>
                  <a:pt x="84518" y="26403"/>
                  <a:pt x="84518" y="26403"/>
                  <a:pt x="84518" y="26403"/>
                </a:cubicBezTo>
                <a:lnTo>
                  <a:pt x="84518" y="25024"/>
                </a:lnTo>
                <a:cubicBezTo>
                  <a:pt x="85913" y="25024"/>
                  <a:pt x="85913" y="25024"/>
                  <a:pt x="85913" y="25024"/>
                </a:cubicBezTo>
                <a:cubicBezTo>
                  <a:pt x="85913" y="25024"/>
                  <a:pt x="85913" y="25024"/>
                  <a:pt x="87308" y="25024"/>
                </a:cubicBezTo>
                <a:cubicBezTo>
                  <a:pt x="87308" y="25024"/>
                  <a:pt x="88704" y="25024"/>
                  <a:pt x="90099" y="26403"/>
                </a:cubicBezTo>
                <a:lnTo>
                  <a:pt x="90099" y="25024"/>
                </a:lnTo>
                <a:cubicBezTo>
                  <a:pt x="88704" y="25024"/>
                  <a:pt x="90099" y="25024"/>
                  <a:pt x="88704" y="25024"/>
                </a:cubicBezTo>
                <a:cubicBezTo>
                  <a:pt x="88704" y="23645"/>
                  <a:pt x="88704" y="23645"/>
                  <a:pt x="88704" y="23645"/>
                </a:cubicBezTo>
                <a:cubicBezTo>
                  <a:pt x="88704" y="23645"/>
                  <a:pt x="88704" y="22266"/>
                  <a:pt x="90099" y="22266"/>
                </a:cubicBezTo>
                <a:cubicBezTo>
                  <a:pt x="88704" y="20886"/>
                  <a:pt x="87308" y="19507"/>
                  <a:pt x="85913" y="19507"/>
                </a:cubicBezTo>
                <a:cubicBezTo>
                  <a:pt x="84518" y="19507"/>
                  <a:pt x="84518" y="19507"/>
                  <a:pt x="84518" y="19507"/>
                </a:cubicBezTo>
                <a:cubicBezTo>
                  <a:pt x="84518" y="19507"/>
                  <a:pt x="84518" y="19507"/>
                  <a:pt x="83122" y="19507"/>
                </a:cubicBezTo>
                <a:cubicBezTo>
                  <a:pt x="83122" y="19507"/>
                  <a:pt x="83122" y="19507"/>
                  <a:pt x="83122" y="20886"/>
                </a:cubicBezTo>
                <a:cubicBezTo>
                  <a:pt x="83122" y="20886"/>
                  <a:pt x="83122" y="20886"/>
                  <a:pt x="84518" y="20886"/>
                </a:cubicBezTo>
                <a:cubicBezTo>
                  <a:pt x="83122" y="20886"/>
                  <a:pt x="83122" y="20886"/>
                  <a:pt x="83122" y="20886"/>
                </a:cubicBezTo>
                <a:cubicBezTo>
                  <a:pt x="81727" y="20886"/>
                  <a:pt x="81727" y="20886"/>
                  <a:pt x="81727" y="20886"/>
                </a:cubicBezTo>
                <a:cubicBezTo>
                  <a:pt x="81727" y="20886"/>
                  <a:pt x="81727" y="19507"/>
                  <a:pt x="83122" y="19507"/>
                </a:cubicBezTo>
                <a:cubicBezTo>
                  <a:pt x="83122" y="19507"/>
                  <a:pt x="83122" y="19507"/>
                  <a:pt x="83122" y="18128"/>
                </a:cubicBezTo>
                <a:lnTo>
                  <a:pt x="83122" y="19507"/>
                </a:lnTo>
                <a:cubicBezTo>
                  <a:pt x="84518" y="18128"/>
                  <a:pt x="84518" y="18128"/>
                  <a:pt x="84518" y="18128"/>
                </a:cubicBezTo>
                <a:cubicBezTo>
                  <a:pt x="77541" y="13990"/>
                  <a:pt x="68970" y="11231"/>
                  <a:pt x="59202" y="11231"/>
                </a:cubicBezTo>
                <a:cubicBezTo>
                  <a:pt x="52225" y="11231"/>
                  <a:pt x="45049" y="13990"/>
                  <a:pt x="38073" y="16748"/>
                </a:cubicBez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81727" y="45911"/>
                </a:moveTo>
                <a:lnTo>
                  <a:pt x="81727" y="45911"/>
                </a:lnTo>
                <a:cubicBezTo>
                  <a:pt x="81727" y="45911"/>
                  <a:pt x="81727" y="45911"/>
                  <a:pt x="80332" y="45911"/>
                </a:cubicBezTo>
                <a:cubicBezTo>
                  <a:pt x="81727" y="45911"/>
                  <a:pt x="81727" y="45911"/>
                  <a:pt x="81727" y="45911"/>
                </a:cubicBezTo>
                <a:lnTo>
                  <a:pt x="80332" y="45911"/>
                </a:lnTo>
                <a:cubicBezTo>
                  <a:pt x="80332" y="44532"/>
                  <a:pt x="80332" y="44532"/>
                  <a:pt x="80332" y="44532"/>
                </a:cubicBezTo>
                <a:lnTo>
                  <a:pt x="80332" y="43152"/>
                </a:lnTo>
                <a:lnTo>
                  <a:pt x="81727" y="44532"/>
                </a:lnTo>
                <a:cubicBezTo>
                  <a:pt x="81727" y="43152"/>
                  <a:pt x="81727" y="43152"/>
                  <a:pt x="81727" y="43152"/>
                </a:cubicBezTo>
                <a:cubicBezTo>
                  <a:pt x="81727" y="43152"/>
                  <a:pt x="81727" y="43152"/>
                  <a:pt x="80332" y="43152"/>
                </a:cubicBezTo>
                <a:cubicBezTo>
                  <a:pt x="80332" y="43152"/>
                  <a:pt x="80332" y="43152"/>
                  <a:pt x="78936" y="43152"/>
                </a:cubicBezTo>
                <a:lnTo>
                  <a:pt x="77541" y="44532"/>
                </a:lnTo>
                <a:lnTo>
                  <a:pt x="78936" y="44532"/>
                </a:lnTo>
                <a:cubicBezTo>
                  <a:pt x="78936" y="44532"/>
                  <a:pt x="77541" y="45911"/>
                  <a:pt x="78936" y="45911"/>
                </a:cubicBezTo>
                <a:cubicBezTo>
                  <a:pt x="78936" y="45911"/>
                  <a:pt x="78936" y="45911"/>
                  <a:pt x="78936" y="47290"/>
                </a:cubicBezTo>
                <a:lnTo>
                  <a:pt x="80332" y="47290"/>
                </a:lnTo>
                <a:cubicBezTo>
                  <a:pt x="78936" y="47290"/>
                  <a:pt x="78936" y="47290"/>
                  <a:pt x="78936" y="47290"/>
                </a:cubicBezTo>
                <a:cubicBezTo>
                  <a:pt x="78936" y="48669"/>
                  <a:pt x="78936" y="48669"/>
                  <a:pt x="78936" y="48669"/>
                </a:cubicBezTo>
                <a:cubicBezTo>
                  <a:pt x="78936" y="48669"/>
                  <a:pt x="78936" y="48669"/>
                  <a:pt x="80332" y="48669"/>
                </a:cubicBezTo>
                <a:cubicBezTo>
                  <a:pt x="80332" y="50049"/>
                  <a:pt x="80332" y="50049"/>
                  <a:pt x="81727" y="50049"/>
                </a:cubicBezTo>
                <a:cubicBezTo>
                  <a:pt x="81727" y="48669"/>
                  <a:pt x="81727" y="48669"/>
                  <a:pt x="81727" y="48669"/>
                </a:cubicBezTo>
                <a:cubicBezTo>
                  <a:pt x="81727" y="47290"/>
                  <a:pt x="81727" y="47290"/>
                  <a:pt x="81727" y="47290"/>
                </a:cubicBezTo>
                <a:cubicBezTo>
                  <a:pt x="81727" y="45911"/>
                  <a:pt x="81727" y="45911"/>
                  <a:pt x="81727" y="45911"/>
                </a:cubicBezTo>
                <a:cubicBezTo>
                  <a:pt x="81727" y="45911"/>
                  <a:pt x="81727" y="45911"/>
                  <a:pt x="81727" y="47290"/>
                </a:cubicBezTo>
                <a:cubicBezTo>
                  <a:pt x="81727" y="45911"/>
                  <a:pt x="81727" y="45911"/>
                  <a:pt x="81727" y="45911"/>
                </a:cubicBezTo>
                <a:close/>
                <a:moveTo>
                  <a:pt x="66179" y="45911"/>
                </a:moveTo>
                <a:lnTo>
                  <a:pt x="66179" y="45911"/>
                </a:lnTo>
                <a:close/>
                <a:moveTo>
                  <a:pt x="83122" y="20886"/>
                </a:moveTo>
                <a:lnTo>
                  <a:pt x="83122" y="20886"/>
                </a:lnTo>
                <a:cubicBezTo>
                  <a:pt x="83122" y="22266"/>
                  <a:pt x="83122" y="20886"/>
                  <a:pt x="83122" y="22266"/>
                </a:cubicBezTo>
                <a:lnTo>
                  <a:pt x="83122" y="23645"/>
                </a:lnTo>
                <a:cubicBezTo>
                  <a:pt x="83122" y="23645"/>
                  <a:pt x="83122" y="23645"/>
                  <a:pt x="81727" y="23645"/>
                </a:cubicBezTo>
                <a:lnTo>
                  <a:pt x="81727" y="22266"/>
                </a:lnTo>
                <a:cubicBezTo>
                  <a:pt x="80332" y="22266"/>
                  <a:pt x="80332" y="22266"/>
                  <a:pt x="80332" y="22266"/>
                </a:cubicBezTo>
                <a:cubicBezTo>
                  <a:pt x="81727" y="22266"/>
                  <a:pt x="81727" y="22266"/>
                  <a:pt x="81727" y="22266"/>
                </a:cubicBezTo>
                <a:cubicBezTo>
                  <a:pt x="81727" y="22266"/>
                  <a:pt x="81727" y="22266"/>
                  <a:pt x="80332" y="20886"/>
                </a:cubicBezTo>
                <a:lnTo>
                  <a:pt x="81727" y="20886"/>
                </a:lnTo>
                <a:lnTo>
                  <a:pt x="83122" y="20886"/>
                </a:lnTo>
                <a:close/>
                <a:moveTo>
                  <a:pt x="66179" y="13990"/>
                </a:moveTo>
                <a:lnTo>
                  <a:pt x="66179" y="13990"/>
                </a:lnTo>
                <a:cubicBezTo>
                  <a:pt x="64784" y="13990"/>
                  <a:pt x="64784" y="13990"/>
                  <a:pt x="64784" y="13990"/>
                </a:cubicBezTo>
                <a:cubicBezTo>
                  <a:pt x="64784" y="13990"/>
                  <a:pt x="64784" y="13990"/>
                  <a:pt x="63388" y="13990"/>
                </a:cubicBezTo>
                <a:cubicBezTo>
                  <a:pt x="63388" y="13990"/>
                  <a:pt x="63388" y="13990"/>
                  <a:pt x="64784" y="13990"/>
                </a:cubicBezTo>
                <a:cubicBezTo>
                  <a:pt x="63388" y="13990"/>
                  <a:pt x="61993" y="13990"/>
                  <a:pt x="61993" y="13990"/>
                </a:cubicBezTo>
                <a:cubicBezTo>
                  <a:pt x="61993" y="13990"/>
                  <a:pt x="61993" y="13990"/>
                  <a:pt x="61993" y="12610"/>
                </a:cubicBezTo>
                <a:cubicBezTo>
                  <a:pt x="63388" y="12610"/>
                  <a:pt x="63388" y="12610"/>
                  <a:pt x="63388" y="12610"/>
                </a:cubicBezTo>
                <a:cubicBezTo>
                  <a:pt x="63388" y="13990"/>
                  <a:pt x="63388" y="12610"/>
                  <a:pt x="64784" y="13990"/>
                </a:cubicBezTo>
                <a:lnTo>
                  <a:pt x="64784" y="12610"/>
                </a:lnTo>
                <a:cubicBezTo>
                  <a:pt x="64784" y="12610"/>
                  <a:pt x="64784" y="12610"/>
                  <a:pt x="64784" y="13990"/>
                </a:cubicBezTo>
                <a:cubicBezTo>
                  <a:pt x="64784" y="12610"/>
                  <a:pt x="64784" y="12610"/>
                  <a:pt x="66179" y="12610"/>
                </a:cubicBezTo>
                <a:cubicBezTo>
                  <a:pt x="66179" y="12610"/>
                  <a:pt x="66179" y="13990"/>
                  <a:pt x="67574" y="13990"/>
                </a:cubicBezTo>
                <a:cubicBezTo>
                  <a:pt x="66179" y="13990"/>
                  <a:pt x="66179" y="13990"/>
                  <a:pt x="66179" y="13990"/>
                </a:cubicBezTo>
                <a:close/>
                <a:moveTo>
                  <a:pt x="61993" y="13990"/>
                </a:moveTo>
                <a:lnTo>
                  <a:pt x="61993" y="13990"/>
                </a:lnTo>
                <a:cubicBezTo>
                  <a:pt x="63388" y="13990"/>
                  <a:pt x="63388" y="13990"/>
                  <a:pt x="63388" y="13990"/>
                </a:cubicBezTo>
                <a:lnTo>
                  <a:pt x="63388" y="15369"/>
                </a:lnTo>
                <a:cubicBezTo>
                  <a:pt x="61993" y="15369"/>
                  <a:pt x="61993" y="15369"/>
                  <a:pt x="61993" y="15369"/>
                </a:cubicBezTo>
                <a:cubicBezTo>
                  <a:pt x="61993" y="16748"/>
                  <a:pt x="61993" y="16748"/>
                  <a:pt x="61993" y="16748"/>
                </a:cubicBezTo>
                <a:cubicBezTo>
                  <a:pt x="60598" y="16748"/>
                  <a:pt x="60598" y="16748"/>
                  <a:pt x="60598" y="16748"/>
                </a:cubicBezTo>
                <a:cubicBezTo>
                  <a:pt x="60598" y="16748"/>
                  <a:pt x="60598" y="16748"/>
                  <a:pt x="61993" y="16748"/>
                </a:cubicBezTo>
                <a:cubicBezTo>
                  <a:pt x="60598" y="16748"/>
                  <a:pt x="60598" y="15369"/>
                  <a:pt x="60598" y="15369"/>
                </a:cubicBezTo>
                <a:lnTo>
                  <a:pt x="60598" y="16748"/>
                </a:lnTo>
                <a:cubicBezTo>
                  <a:pt x="59202" y="16748"/>
                  <a:pt x="59202" y="15369"/>
                  <a:pt x="59202" y="15369"/>
                </a:cubicBezTo>
                <a:cubicBezTo>
                  <a:pt x="60598" y="15369"/>
                  <a:pt x="60598" y="15369"/>
                  <a:pt x="60598" y="15369"/>
                </a:cubicBezTo>
                <a:cubicBezTo>
                  <a:pt x="60598" y="15369"/>
                  <a:pt x="60598" y="15369"/>
                  <a:pt x="59202" y="15369"/>
                </a:cubicBezTo>
                <a:cubicBezTo>
                  <a:pt x="59202" y="15369"/>
                  <a:pt x="59202" y="15369"/>
                  <a:pt x="59202" y="13990"/>
                </a:cubicBezTo>
                <a:cubicBezTo>
                  <a:pt x="59202" y="13990"/>
                  <a:pt x="59202" y="13990"/>
                  <a:pt x="57807" y="13990"/>
                </a:cubicBezTo>
                <a:cubicBezTo>
                  <a:pt x="57807" y="13990"/>
                  <a:pt x="57807" y="13990"/>
                  <a:pt x="59202" y="13990"/>
                </a:cubicBezTo>
                <a:cubicBezTo>
                  <a:pt x="59202" y="13990"/>
                  <a:pt x="59202" y="13990"/>
                  <a:pt x="60598" y="13990"/>
                </a:cubicBezTo>
                <a:lnTo>
                  <a:pt x="61993" y="13990"/>
                </a:lnTo>
                <a:close/>
                <a:moveTo>
                  <a:pt x="52225" y="40394"/>
                </a:moveTo>
                <a:lnTo>
                  <a:pt x="52225" y="40394"/>
                </a:lnTo>
                <a:lnTo>
                  <a:pt x="53621" y="40394"/>
                </a:lnTo>
                <a:cubicBezTo>
                  <a:pt x="52225" y="40394"/>
                  <a:pt x="52225" y="40394"/>
                  <a:pt x="52225" y="40394"/>
                </a:cubicBezTo>
                <a:cubicBezTo>
                  <a:pt x="50830" y="40394"/>
                  <a:pt x="50830" y="40394"/>
                  <a:pt x="50830" y="40394"/>
                </a:cubicBezTo>
                <a:cubicBezTo>
                  <a:pt x="50830" y="40394"/>
                  <a:pt x="50830" y="40394"/>
                  <a:pt x="49435" y="40394"/>
                </a:cubicBezTo>
                <a:cubicBezTo>
                  <a:pt x="50830" y="40394"/>
                  <a:pt x="50830" y="40394"/>
                  <a:pt x="50830" y="40394"/>
                </a:cubicBezTo>
                <a:lnTo>
                  <a:pt x="50830" y="39014"/>
                </a:lnTo>
                <a:lnTo>
                  <a:pt x="50830" y="40394"/>
                </a:lnTo>
                <a:cubicBezTo>
                  <a:pt x="50830" y="39014"/>
                  <a:pt x="49435" y="39014"/>
                  <a:pt x="49435" y="39014"/>
                </a:cubicBezTo>
                <a:lnTo>
                  <a:pt x="50830" y="39014"/>
                </a:lnTo>
                <a:cubicBezTo>
                  <a:pt x="50830" y="37635"/>
                  <a:pt x="50830" y="37635"/>
                  <a:pt x="50830" y="37635"/>
                </a:cubicBezTo>
                <a:cubicBezTo>
                  <a:pt x="50830" y="37635"/>
                  <a:pt x="50830" y="37635"/>
                  <a:pt x="49435" y="37635"/>
                </a:cubicBezTo>
                <a:lnTo>
                  <a:pt x="49435" y="36256"/>
                </a:lnTo>
                <a:cubicBezTo>
                  <a:pt x="49435" y="34876"/>
                  <a:pt x="49435" y="34876"/>
                  <a:pt x="49435" y="34876"/>
                </a:cubicBezTo>
                <a:lnTo>
                  <a:pt x="50830" y="34876"/>
                </a:lnTo>
                <a:lnTo>
                  <a:pt x="49435" y="34876"/>
                </a:lnTo>
                <a:cubicBezTo>
                  <a:pt x="50830" y="34876"/>
                  <a:pt x="50830" y="34876"/>
                  <a:pt x="50830" y="34876"/>
                </a:cubicBezTo>
                <a:cubicBezTo>
                  <a:pt x="50830" y="36256"/>
                  <a:pt x="50830" y="36256"/>
                  <a:pt x="50830" y="36256"/>
                </a:cubicBezTo>
                <a:cubicBezTo>
                  <a:pt x="50830" y="37635"/>
                  <a:pt x="50830" y="37635"/>
                  <a:pt x="50830" y="37635"/>
                </a:cubicBezTo>
                <a:cubicBezTo>
                  <a:pt x="52225" y="37635"/>
                  <a:pt x="52225" y="37635"/>
                  <a:pt x="52225" y="37635"/>
                </a:cubicBezTo>
                <a:cubicBezTo>
                  <a:pt x="52225" y="39014"/>
                  <a:pt x="52225" y="39014"/>
                  <a:pt x="52225" y="39014"/>
                </a:cubicBezTo>
                <a:lnTo>
                  <a:pt x="53621" y="39014"/>
                </a:lnTo>
                <a:cubicBezTo>
                  <a:pt x="53621" y="39014"/>
                  <a:pt x="52225" y="39014"/>
                  <a:pt x="52225" y="40394"/>
                </a:cubicBezTo>
                <a:close/>
                <a:moveTo>
                  <a:pt x="49435" y="36256"/>
                </a:moveTo>
                <a:lnTo>
                  <a:pt x="49435" y="36256"/>
                </a:lnTo>
                <a:close/>
                <a:moveTo>
                  <a:pt x="49435" y="37635"/>
                </a:moveTo>
                <a:lnTo>
                  <a:pt x="49435" y="37635"/>
                </a:lnTo>
                <a:cubicBezTo>
                  <a:pt x="49435" y="37635"/>
                  <a:pt x="49435" y="37635"/>
                  <a:pt x="47840" y="37635"/>
                </a:cubicBezTo>
                <a:cubicBezTo>
                  <a:pt x="49435" y="37635"/>
                  <a:pt x="49435" y="39014"/>
                  <a:pt x="49435" y="39014"/>
                </a:cubicBezTo>
                <a:cubicBezTo>
                  <a:pt x="47840" y="39014"/>
                  <a:pt x="47840" y="39014"/>
                  <a:pt x="47840" y="39014"/>
                </a:cubicBezTo>
                <a:cubicBezTo>
                  <a:pt x="46445" y="39014"/>
                  <a:pt x="46445" y="40394"/>
                  <a:pt x="46445" y="40394"/>
                </a:cubicBezTo>
                <a:cubicBezTo>
                  <a:pt x="46445" y="39014"/>
                  <a:pt x="46445" y="39014"/>
                  <a:pt x="46445" y="39014"/>
                </a:cubicBezTo>
                <a:cubicBezTo>
                  <a:pt x="46445" y="39014"/>
                  <a:pt x="46445" y="39014"/>
                  <a:pt x="47840" y="39014"/>
                </a:cubicBezTo>
                <a:cubicBezTo>
                  <a:pt x="46445" y="39014"/>
                  <a:pt x="46445" y="39014"/>
                  <a:pt x="46445" y="37635"/>
                </a:cubicBezTo>
                <a:cubicBezTo>
                  <a:pt x="46445" y="37635"/>
                  <a:pt x="46445" y="37635"/>
                  <a:pt x="47840" y="37635"/>
                </a:cubicBezTo>
                <a:cubicBezTo>
                  <a:pt x="47840" y="37635"/>
                  <a:pt x="47840" y="37635"/>
                  <a:pt x="47840" y="36256"/>
                </a:cubicBezTo>
                <a:cubicBezTo>
                  <a:pt x="47840" y="37635"/>
                  <a:pt x="47840" y="37635"/>
                  <a:pt x="47840" y="37635"/>
                </a:cubicBezTo>
                <a:cubicBezTo>
                  <a:pt x="47840" y="37635"/>
                  <a:pt x="49435" y="36256"/>
                  <a:pt x="49435" y="37635"/>
                </a:cubicBezTo>
                <a:close/>
                <a:moveTo>
                  <a:pt x="46445" y="53004"/>
                </a:moveTo>
                <a:lnTo>
                  <a:pt x="46445" y="53004"/>
                </a:lnTo>
                <a:lnTo>
                  <a:pt x="46445" y="51625"/>
                </a:lnTo>
                <a:lnTo>
                  <a:pt x="47840" y="51625"/>
                </a:lnTo>
                <a:lnTo>
                  <a:pt x="49435" y="50049"/>
                </a:lnTo>
                <a:lnTo>
                  <a:pt x="50830" y="50049"/>
                </a:lnTo>
                <a:cubicBezTo>
                  <a:pt x="50830" y="50049"/>
                  <a:pt x="50830" y="50049"/>
                  <a:pt x="52225" y="50049"/>
                </a:cubicBezTo>
                <a:lnTo>
                  <a:pt x="53621" y="50049"/>
                </a:lnTo>
                <a:cubicBezTo>
                  <a:pt x="53621" y="50049"/>
                  <a:pt x="53621" y="50049"/>
                  <a:pt x="53621" y="48669"/>
                </a:cubicBezTo>
                <a:cubicBezTo>
                  <a:pt x="55016" y="48669"/>
                  <a:pt x="55016" y="50049"/>
                  <a:pt x="55016" y="50049"/>
                </a:cubicBezTo>
                <a:lnTo>
                  <a:pt x="55016" y="48669"/>
                </a:lnTo>
                <a:cubicBezTo>
                  <a:pt x="56411" y="48669"/>
                  <a:pt x="56411" y="48669"/>
                  <a:pt x="56411" y="48669"/>
                </a:cubicBezTo>
                <a:lnTo>
                  <a:pt x="56411" y="50049"/>
                </a:lnTo>
                <a:lnTo>
                  <a:pt x="57807" y="48669"/>
                </a:lnTo>
                <a:cubicBezTo>
                  <a:pt x="57807" y="48669"/>
                  <a:pt x="57807" y="48669"/>
                  <a:pt x="57807" y="50049"/>
                </a:cubicBezTo>
                <a:cubicBezTo>
                  <a:pt x="57807" y="48669"/>
                  <a:pt x="57807" y="48669"/>
                  <a:pt x="57807" y="48669"/>
                </a:cubicBezTo>
                <a:cubicBezTo>
                  <a:pt x="57807" y="50049"/>
                  <a:pt x="57807" y="50049"/>
                  <a:pt x="57807" y="50049"/>
                </a:cubicBezTo>
                <a:lnTo>
                  <a:pt x="57807" y="51625"/>
                </a:lnTo>
                <a:cubicBezTo>
                  <a:pt x="59202" y="51625"/>
                  <a:pt x="59202" y="51625"/>
                  <a:pt x="59202" y="51625"/>
                </a:cubicBezTo>
                <a:cubicBezTo>
                  <a:pt x="59202" y="51625"/>
                  <a:pt x="59202" y="51625"/>
                  <a:pt x="60598" y="51625"/>
                </a:cubicBezTo>
                <a:cubicBezTo>
                  <a:pt x="60598" y="53004"/>
                  <a:pt x="60598" y="53004"/>
                  <a:pt x="60598" y="53004"/>
                </a:cubicBezTo>
                <a:lnTo>
                  <a:pt x="61993" y="53004"/>
                </a:lnTo>
                <a:lnTo>
                  <a:pt x="63388" y="53004"/>
                </a:lnTo>
                <a:cubicBezTo>
                  <a:pt x="63388" y="51625"/>
                  <a:pt x="63388" y="51625"/>
                  <a:pt x="64784" y="51625"/>
                </a:cubicBezTo>
                <a:lnTo>
                  <a:pt x="64784" y="53004"/>
                </a:lnTo>
                <a:cubicBezTo>
                  <a:pt x="66179" y="53004"/>
                  <a:pt x="66179" y="53004"/>
                  <a:pt x="66179" y="53004"/>
                </a:cubicBezTo>
                <a:lnTo>
                  <a:pt x="67574" y="53004"/>
                </a:lnTo>
                <a:cubicBezTo>
                  <a:pt x="67574" y="53004"/>
                  <a:pt x="67574" y="53004"/>
                  <a:pt x="68970" y="53004"/>
                </a:cubicBezTo>
                <a:cubicBezTo>
                  <a:pt x="70365" y="53004"/>
                  <a:pt x="70365" y="53004"/>
                  <a:pt x="70365" y="53004"/>
                </a:cubicBezTo>
                <a:cubicBezTo>
                  <a:pt x="70365" y="53004"/>
                  <a:pt x="70365" y="53004"/>
                  <a:pt x="71960" y="54384"/>
                </a:cubicBezTo>
                <a:cubicBezTo>
                  <a:pt x="70365" y="54384"/>
                  <a:pt x="70365" y="54384"/>
                  <a:pt x="70365" y="54384"/>
                </a:cubicBezTo>
                <a:cubicBezTo>
                  <a:pt x="70365" y="55763"/>
                  <a:pt x="70365" y="55763"/>
                  <a:pt x="70365" y="55763"/>
                </a:cubicBezTo>
                <a:lnTo>
                  <a:pt x="71960" y="57142"/>
                </a:lnTo>
                <a:lnTo>
                  <a:pt x="71960" y="58522"/>
                </a:lnTo>
                <a:cubicBezTo>
                  <a:pt x="73355" y="58522"/>
                  <a:pt x="71960" y="59901"/>
                  <a:pt x="73355" y="59901"/>
                </a:cubicBezTo>
                <a:cubicBezTo>
                  <a:pt x="73355" y="61280"/>
                  <a:pt x="73355" y="61280"/>
                  <a:pt x="74750" y="62660"/>
                </a:cubicBezTo>
                <a:lnTo>
                  <a:pt x="74750" y="61280"/>
                </a:lnTo>
                <a:lnTo>
                  <a:pt x="74750" y="62660"/>
                </a:lnTo>
                <a:cubicBezTo>
                  <a:pt x="74750" y="62660"/>
                  <a:pt x="74750" y="62660"/>
                  <a:pt x="76146" y="62660"/>
                </a:cubicBezTo>
                <a:lnTo>
                  <a:pt x="76146" y="64039"/>
                </a:lnTo>
                <a:cubicBezTo>
                  <a:pt x="77541" y="64039"/>
                  <a:pt x="77541" y="64039"/>
                  <a:pt x="77541" y="64039"/>
                </a:cubicBezTo>
                <a:cubicBezTo>
                  <a:pt x="78936" y="64039"/>
                  <a:pt x="78936" y="64039"/>
                  <a:pt x="78936" y="64039"/>
                </a:cubicBezTo>
                <a:lnTo>
                  <a:pt x="80332" y="64039"/>
                </a:lnTo>
                <a:cubicBezTo>
                  <a:pt x="80332" y="64039"/>
                  <a:pt x="80332" y="64039"/>
                  <a:pt x="80332" y="65418"/>
                </a:cubicBezTo>
                <a:lnTo>
                  <a:pt x="78936" y="65418"/>
                </a:lnTo>
                <a:cubicBezTo>
                  <a:pt x="78936" y="65418"/>
                  <a:pt x="78936" y="65418"/>
                  <a:pt x="78936" y="66798"/>
                </a:cubicBezTo>
                <a:cubicBezTo>
                  <a:pt x="78936" y="68374"/>
                  <a:pt x="78936" y="68374"/>
                  <a:pt x="77541" y="68374"/>
                </a:cubicBezTo>
                <a:cubicBezTo>
                  <a:pt x="77541" y="68374"/>
                  <a:pt x="77541" y="68374"/>
                  <a:pt x="77541" y="69753"/>
                </a:cubicBezTo>
                <a:lnTo>
                  <a:pt x="76146" y="69753"/>
                </a:lnTo>
                <a:cubicBezTo>
                  <a:pt x="76146" y="71133"/>
                  <a:pt x="74750" y="71133"/>
                  <a:pt x="74750" y="71133"/>
                </a:cubicBezTo>
                <a:cubicBezTo>
                  <a:pt x="74750" y="72512"/>
                  <a:pt x="74750" y="72512"/>
                  <a:pt x="74750" y="72512"/>
                </a:cubicBezTo>
                <a:lnTo>
                  <a:pt x="73355" y="72512"/>
                </a:lnTo>
                <a:lnTo>
                  <a:pt x="73355" y="73891"/>
                </a:lnTo>
                <a:cubicBezTo>
                  <a:pt x="73355" y="73891"/>
                  <a:pt x="73355" y="73891"/>
                  <a:pt x="73355" y="75270"/>
                </a:cubicBezTo>
                <a:cubicBezTo>
                  <a:pt x="74750" y="76650"/>
                  <a:pt x="74750" y="76650"/>
                  <a:pt x="74750" y="76650"/>
                </a:cubicBezTo>
                <a:cubicBezTo>
                  <a:pt x="74750" y="78029"/>
                  <a:pt x="74750" y="78029"/>
                  <a:pt x="74750" y="78029"/>
                </a:cubicBezTo>
                <a:lnTo>
                  <a:pt x="74750" y="79408"/>
                </a:lnTo>
                <a:cubicBezTo>
                  <a:pt x="74750" y="79408"/>
                  <a:pt x="74750" y="79408"/>
                  <a:pt x="73355" y="79408"/>
                </a:cubicBezTo>
                <a:cubicBezTo>
                  <a:pt x="71960" y="80788"/>
                  <a:pt x="71960" y="80788"/>
                  <a:pt x="71960" y="80788"/>
                </a:cubicBezTo>
                <a:lnTo>
                  <a:pt x="71960" y="82167"/>
                </a:lnTo>
                <a:lnTo>
                  <a:pt x="71960" y="83546"/>
                </a:lnTo>
                <a:cubicBezTo>
                  <a:pt x="71960" y="83546"/>
                  <a:pt x="70365" y="83546"/>
                  <a:pt x="70365" y="84926"/>
                </a:cubicBezTo>
                <a:lnTo>
                  <a:pt x="70365" y="86305"/>
                </a:lnTo>
                <a:lnTo>
                  <a:pt x="68970" y="86305"/>
                </a:lnTo>
                <a:cubicBezTo>
                  <a:pt x="68970" y="87684"/>
                  <a:pt x="67574" y="87684"/>
                  <a:pt x="67574" y="89064"/>
                </a:cubicBezTo>
                <a:cubicBezTo>
                  <a:pt x="66179" y="89064"/>
                  <a:pt x="66179" y="89064"/>
                  <a:pt x="66179" y="89064"/>
                </a:cubicBezTo>
                <a:cubicBezTo>
                  <a:pt x="64784" y="89064"/>
                  <a:pt x="64784" y="89064"/>
                  <a:pt x="64784" y="89064"/>
                </a:cubicBezTo>
                <a:lnTo>
                  <a:pt x="63388" y="89064"/>
                </a:lnTo>
                <a:cubicBezTo>
                  <a:pt x="63388" y="90640"/>
                  <a:pt x="63388" y="89064"/>
                  <a:pt x="63388" y="89064"/>
                </a:cubicBezTo>
                <a:cubicBezTo>
                  <a:pt x="63388" y="90640"/>
                  <a:pt x="63388" y="90640"/>
                  <a:pt x="63388" y="90640"/>
                </a:cubicBezTo>
                <a:cubicBezTo>
                  <a:pt x="61993" y="90640"/>
                  <a:pt x="61993" y="89064"/>
                  <a:pt x="61993" y="89064"/>
                </a:cubicBezTo>
                <a:cubicBezTo>
                  <a:pt x="61993" y="87684"/>
                  <a:pt x="61993" y="87684"/>
                  <a:pt x="61993" y="87684"/>
                </a:cubicBezTo>
                <a:cubicBezTo>
                  <a:pt x="61993" y="87684"/>
                  <a:pt x="61993" y="86305"/>
                  <a:pt x="60598" y="86305"/>
                </a:cubicBezTo>
                <a:cubicBezTo>
                  <a:pt x="60598" y="84926"/>
                  <a:pt x="60598" y="84926"/>
                  <a:pt x="60598" y="84926"/>
                </a:cubicBezTo>
                <a:cubicBezTo>
                  <a:pt x="60598" y="84926"/>
                  <a:pt x="60598" y="84926"/>
                  <a:pt x="60598" y="83546"/>
                </a:cubicBezTo>
                <a:cubicBezTo>
                  <a:pt x="60598" y="82167"/>
                  <a:pt x="59202" y="82167"/>
                  <a:pt x="59202" y="82167"/>
                </a:cubicBezTo>
                <a:lnTo>
                  <a:pt x="59202" y="80788"/>
                </a:lnTo>
                <a:cubicBezTo>
                  <a:pt x="59202" y="79408"/>
                  <a:pt x="59202" y="79408"/>
                  <a:pt x="59202" y="79408"/>
                </a:cubicBezTo>
                <a:lnTo>
                  <a:pt x="59202" y="78029"/>
                </a:lnTo>
                <a:cubicBezTo>
                  <a:pt x="59202" y="76650"/>
                  <a:pt x="59202" y="76650"/>
                  <a:pt x="59202" y="76650"/>
                </a:cubicBezTo>
                <a:cubicBezTo>
                  <a:pt x="59202" y="75270"/>
                  <a:pt x="59202" y="75270"/>
                  <a:pt x="59202" y="75270"/>
                </a:cubicBezTo>
                <a:cubicBezTo>
                  <a:pt x="59202" y="75270"/>
                  <a:pt x="59202" y="75270"/>
                  <a:pt x="59202" y="73891"/>
                </a:cubicBezTo>
                <a:lnTo>
                  <a:pt x="59202" y="72512"/>
                </a:lnTo>
                <a:cubicBezTo>
                  <a:pt x="57807" y="72512"/>
                  <a:pt x="57807" y="72512"/>
                  <a:pt x="57807" y="72512"/>
                </a:cubicBezTo>
                <a:cubicBezTo>
                  <a:pt x="57807" y="71133"/>
                  <a:pt x="57807" y="71133"/>
                  <a:pt x="57807" y="71133"/>
                </a:cubicBezTo>
                <a:cubicBezTo>
                  <a:pt x="56411" y="71133"/>
                  <a:pt x="56411" y="71133"/>
                  <a:pt x="56411" y="71133"/>
                </a:cubicBezTo>
                <a:cubicBezTo>
                  <a:pt x="57807" y="71133"/>
                  <a:pt x="57807" y="71133"/>
                  <a:pt x="57807" y="69753"/>
                </a:cubicBezTo>
                <a:lnTo>
                  <a:pt x="57807" y="68374"/>
                </a:lnTo>
                <a:cubicBezTo>
                  <a:pt x="56411" y="68374"/>
                  <a:pt x="57807" y="68374"/>
                  <a:pt x="56411" y="68374"/>
                </a:cubicBezTo>
                <a:cubicBezTo>
                  <a:pt x="56411" y="68374"/>
                  <a:pt x="55016" y="68374"/>
                  <a:pt x="55016" y="66798"/>
                </a:cubicBezTo>
                <a:cubicBezTo>
                  <a:pt x="55016" y="66798"/>
                  <a:pt x="55016" y="66798"/>
                  <a:pt x="53621" y="66798"/>
                </a:cubicBezTo>
                <a:cubicBezTo>
                  <a:pt x="52225" y="66798"/>
                  <a:pt x="52225" y="66798"/>
                  <a:pt x="52225" y="66798"/>
                </a:cubicBezTo>
                <a:lnTo>
                  <a:pt x="50830" y="68374"/>
                </a:lnTo>
                <a:lnTo>
                  <a:pt x="50830" y="66798"/>
                </a:lnTo>
                <a:cubicBezTo>
                  <a:pt x="50830" y="66798"/>
                  <a:pt x="50830" y="66798"/>
                  <a:pt x="50830" y="68374"/>
                </a:cubicBezTo>
                <a:cubicBezTo>
                  <a:pt x="50830" y="68374"/>
                  <a:pt x="50830" y="66798"/>
                  <a:pt x="49435" y="66798"/>
                </a:cubicBezTo>
                <a:cubicBezTo>
                  <a:pt x="49435" y="68374"/>
                  <a:pt x="49435" y="68374"/>
                  <a:pt x="49435" y="68374"/>
                </a:cubicBezTo>
                <a:cubicBezTo>
                  <a:pt x="47840" y="68374"/>
                  <a:pt x="47840" y="68374"/>
                  <a:pt x="47840" y="68374"/>
                </a:cubicBezTo>
                <a:cubicBezTo>
                  <a:pt x="46445" y="66798"/>
                  <a:pt x="46445" y="66798"/>
                  <a:pt x="46445" y="66798"/>
                </a:cubicBezTo>
                <a:cubicBezTo>
                  <a:pt x="45049" y="66798"/>
                  <a:pt x="45049" y="66798"/>
                  <a:pt x="45049" y="66798"/>
                </a:cubicBezTo>
                <a:cubicBezTo>
                  <a:pt x="45049" y="65418"/>
                  <a:pt x="45049" y="65418"/>
                  <a:pt x="45049" y="65418"/>
                </a:cubicBezTo>
                <a:cubicBezTo>
                  <a:pt x="45049" y="65418"/>
                  <a:pt x="43654" y="65418"/>
                  <a:pt x="43654" y="64039"/>
                </a:cubicBezTo>
                <a:cubicBezTo>
                  <a:pt x="43654" y="64039"/>
                  <a:pt x="43654" y="64039"/>
                  <a:pt x="42259" y="64039"/>
                </a:cubicBezTo>
                <a:cubicBezTo>
                  <a:pt x="42259" y="62660"/>
                  <a:pt x="42259" y="62660"/>
                  <a:pt x="42259" y="62660"/>
                </a:cubicBezTo>
                <a:cubicBezTo>
                  <a:pt x="43654" y="62660"/>
                  <a:pt x="43654" y="62660"/>
                  <a:pt x="43654" y="62660"/>
                </a:cubicBezTo>
                <a:cubicBezTo>
                  <a:pt x="42259" y="62660"/>
                  <a:pt x="42259" y="62660"/>
                  <a:pt x="42259" y="62660"/>
                </a:cubicBezTo>
                <a:lnTo>
                  <a:pt x="43654" y="61280"/>
                </a:lnTo>
                <a:lnTo>
                  <a:pt x="43654" y="59901"/>
                </a:lnTo>
                <a:cubicBezTo>
                  <a:pt x="43654" y="59901"/>
                  <a:pt x="43654" y="58522"/>
                  <a:pt x="42259" y="58522"/>
                </a:cubicBezTo>
                <a:cubicBezTo>
                  <a:pt x="43654" y="58522"/>
                  <a:pt x="43654" y="58522"/>
                  <a:pt x="43654" y="58522"/>
                </a:cubicBezTo>
                <a:cubicBezTo>
                  <a:pt x="43654" y="57142"/>
                  <a:pt x="43654" y="57142"/>
                  <a:pt x="43654" y="57142"/>
                </a:cubicBezTo>
                <a:cubicBezTo>
                  <a:pt x="43654" y="55763"/>
                  <a:pt x="43654" y="55763"/>
                  <a:pt x="43654" y="55763"/>
                </a:cubicBezTo>
                <a:lnTo>
                  <a:pt x="45049" y="55763"/>
                </a:lnTo>
                <a:lnTo>
                  <a:pt x="45049" y="54384"/>
                </a:lnTo>
                <a:cubicBezTo>
                  <a:pt x="46445" y="54384"/>
                  <a:pt x="46445" y="54384"/>
                  <a:pt x="46445" y="54384"/>
                </a:cubicBezTo>
                <a:cubicBezTo>
                  <a:pt x="46445" y="53004"/>
                  <a:pt x="46445" y="53004"/>
                  <a:pt x="46445" y="53004"/>
                </a:cubicBezTo>
                <a:close/>
                <a:moveTo>
                  <a:pt x="43654" y="29359"/>
                </a:moveTo>
                <a:lnTo>
                  <a:pt x="43654" y="29359"/>
                </a:lnTo>
                <a:cubicBezTo>
                  <a:pt x="43654" y="29359"/>
                  <a:pt x="43654" y="29359"/>
                  <a:pt x="43654" y="30738"/>
                </a:cubicBezTo>
                <a:cubicBezTo>
                  <a:pt x="42259" y="30738"/>
                  <a:pt x="42259" y="30738"/>
                  <a:pt x="42259" y="30738"/>
                </a:cubicBezTo>
                <a:lnTo>
                  <a:pt x="40863" y="30738"/>
                </a:lnTo>
                <a:lnTo>
                  <a:pt x="39468" y="30738"/>
                </a:lnTo>
                <a:cubicBezTo>
                  <a:pt x="39468" y="29359"/>
                  <a:pt x="40863" y="29359"/>
                  <a:pt x="40863" y="29359"/>
                </a:cubicBezTo>
                <a:cubicBezTo>
                  <a:pt x="39468" y="29359"/>
                  <a:pt x="39468" y="29359"/>
                  <a:pt x="39468" y="29359"/>
                </a:cubicBezTo>
                <a:cubicBezTo>
                  <a:pt x="39468" y="29359"/>
                  <a:pt x="39468" y="29359"/>
                  <a:pt x="40863" y="29359"/>
                </a:cubicBezTo>
                <a:cubicBezTo>
                  <a:pt x="39468" y="29359"/>
                  <a:pt x="39468" y="29359"/>
                  <a:pt x="39468" y="27783"/>
                </a:cubicBezTo>
                <a:cubicBezTo>
                  <a:pt x="39468" y="27783"/>
                  <a:pt x="39468" y="29359"/>
                  <a:pt x="39468" y="27783"/>
                </a:cubicBezTo>
                <a:lnTo>
                  <a:pt x="40863" y="27783"/>
                </a:lnTo>
                <a:cubicBezTo>
                  <a:pt x="40863" y="29359"/>
                  <a:pt x="40863" y="29359"/>
                  <a:pt x="40863" y="29359"/>
                </a:cubicBezTo>
                <a:cubicBezTo>
                  <a:pt x="40863" y="27783"/>
                  <a:pt x="40863" y="27783"/>
                  <a:pt x="40863" y="27783"/>
                </a:cubicBezTo>
                <a:lnTo>
                  <a:pt x="42259" y="27783"/>
                </a:lnTo>
                <a:cubicBezTo>
                  <a:pt x="42259" y="27783"/>
                  <a:pt x="42259" y="27783"/>
                  <a:pt x="43654" y="27783"/>
                </a:cubicBezTo>
                <a:lnTo>
                  <a:pt x="45049" y="27783"/>
                </a:lnTo>
                <a:cubicBezTo>
                  <a:pt x="45049" y="29359"/>
                  <a:pt x="45049" y="29359"/>
                  <a:pt x="45049" y="29359"/>
                </a:cubicBezTo>
                <a:cubicBezTo>
                  <a:pt x="45049" y="29359"/>
                  <a:pt x="45049" y="29359"/>
                  <a:pt x="43654" y="29359"/>
                </a:cubicBezTo>
                <a:close/>
                <a:moveTo>
                  <a:pt x="56411" y="68374"/>
                </a:moveTo>
                <a:lnTo>
                  <a:pt x="56411" y="68374"/>
                </a:lnTo>
                <a:close/>
                <a:moveTo>
                  <a:pt x="76146" y="82167"/>
                </a:moveTo>
                <a:lnTo>
                  <a:pt x="76146" y="82167"/>
                </a:lnTo>
                <a:lnTo>
                  <a:pt x="76146" y="80788"/>
                </a:lnTo>
                <a:cubicBezTo>
                  <a:pt x="76146" y="80788"/>
                  <a:pt x="76146" y="80788"/>
                  <a:pt x="76146" y="79408"/>
                </a:cubicBezTo>
                <a:cubicBezTo>
                  <a:pt x="77541" y="79408"/>
                  <a:pt x="77541" y="79408"/>
                  <a:pt x="77541" y="79408"/>
                </a:cubicBezTo>
                <a:cubicBezTo>
                  <a:pt x="77541" y="78029"/>
                  <a:pt x="77541" y="78029"/>
                  <a:pt x="77541" y="78029"/>
                </a:cubicBezTo>
                <a:cubicBezTo>
                  <a:pt x="77541" y="78029"/>
                  <a:pt x="77541" y="78029"/>
                  <a:pt x="78936" y="78029"/>
                </a:cubicBezTo>
                <a:cubicBezTo>
                  <a:pt x="78936" y="78029"/>
                  <a:pt x="78936" y="78029"/>
                  <a:pt x="78936" y="76650"/>
                </a:cubicBezTo>
                <a:cubicBezTo>
                  <a:pt x="78936" y="76650"/>
                  <a:pt x="78936" y="76650"/>
                  <a:pt x="78936" y="78029"/>
                </a:cubicBezTo>
                <a:cubicBezTo>
                  <a:pt x="80332" y="78029"/>
                  <a:pt x="78936" y="78029"/>
                  <a:pt x="80332" y="78029"/>
                </a:cubicBezTo>
                <a:cubicBezTo>
                  <a:pt x="80332" y="78029"/>
                  <a:pt x="80332" y="78029"/>
                  <a:pt x="80332" y="79408"/>
                </a:cubicBezTo>
                <a:cubicBezTo>
                  <a:pt x="78936" y="79408"/>
                  <a:pt x="78936" y="79408"/>
                  <a:pt x="78936" y="79408"/>
                </a:cubicBezTo>
                <a:lnTo>
                  <a:pt x="78936" y="80788"/>
                </a:lnTo>
                <a:cubicBezTo>
                  <a:pt x="78936" y="80788"/>
                  <a:pt x="78936" y="82167"/>
                  <a:pt x="78936" y="83546"/>
                </a:cubicBezTo>
                <a:cubicBezTo>
                  <a:pt x="78936" y="83546"/>
                  <a:pt x="77541" y="83546"/>
                  <a:pt x="77541" y="84926"/>
                </a:cubicBezTo>
                <a:cubicBezTo>
                  <a:pt x="76146" y="84926"/>
                  <a:pt x="76146" y="84926"/>
                  <a:pt x="76146" y="83546"/>
                </a:cubicBezTo>
                <a:cubicBezTo>
                  <a:pt x="76146" y="83546"/>
                  <a:pt x="76146" y="83546"/>
                  <a:pt x="76146" y="82167"/>
                </a:cubicBezTo>
                <a:close/>
                <a:moveTo>
                  <a:pt x="70365" y="50049"/>
                </a:moveTo>
                <a:lnTo>
                  <a:pt x="70365" y="50049"/>
                </a:lnTo>
                <a:close/>
                <a:moveTo>
                  <a:pt x="66179" y="50049"/>
                </a:moveTo>
                <a:lnTo>
                  <a:pt x="66179" y="50049"/>
                </a:lnTo>
                <a:cubicBezTo>
                  <a:pt x="64784" y="50049"/>
                  <a:pt x="64784" y="50049"/>
                  <a:pt x="64784" y="50049"/>
                </a:cubicBezTo>
                <a:cubicBezTo>
                  <a:pt x="66179" y="50049"/>
                  <a:pt x="66179" y="50049"/>
                  <a:pt x="66179" y="50049"/>
                </a:cubicBezTo>
                <a:close/>
                <a:moveTo>
                  <a:pt x="60598" y="48669"/>
                </a:moveTo>
                <a:lnTo>
                  <a:pt x="60598" y="48669"/>
                </a:lnTo>
                <a:lnTo>
                  <a:pt x="60598" y="50049"/>
                </a:lnTo>
                <a:cubicBezTo>
                  <a:pt x="60598" y="48669"/>
                  <a:pt x="59202" y="48669"/>
                  <a:pt x="59202" y="48669"/>
                </a:cubicBezTo>
                <a:lnTo>
                  <a:pt x="60598" y="48669"/>
                </a:lnTo>
                <a:close/>
                <a:moveTo>
                  <a:pt x="57807" y="47290"/>
                </a:moveTo>
                <a:lnTo>
                  <a:pt x="57807" y="47290"/>
                </a:lnTo>
                <a:cubicBezTo>
                  <a:pt x="56411" y="47290"/>
                  <a:pt x="56411" y="48669"/>
                  <a:pt x="56411" y="48669"/>
                </a:cubicBezTo>
                <a:cubicBezTo>
                  <a:pt x="56411" y="47290"/>
                  <a:pt x="56411" y="47290"/>
                  <a:pt x="56411" y="47290"/>
                </a:cubicBezTo>
                <a:cubicBezTo>
                  <a:pt x="56411" y="47290"/>
                  <a:pt x="56411" y="47290"/>
                  <a:pt x="57807" y="47290"/>
                </a:cubicBezTo>
                <a:close/>
                <a:moveTo>
                  <a:pt x="57807" y="45911"/>
                </a:moveTo>
                <a:lnTo>
                  <a:pt x="57807" y="45911"/>
                </a:lnTo>
                <a:cubicBezTo>
                  <a:pt x="56411" y="45911"/>
                  <a:pt x="56411" y="45911"/>
                  <a:pt x="56411" y="45911"/>
                </a:cubicBezTo>
                <a:lnTo>
                  <a:pt x="57807" y="45911"/>
                </a:lnTo>
                <a:close/>
                <a:moveTo>
                  <a:pt x="40863" y="20886"/>
                </a:moveTo>
                <a:lnTo>
                  <a:pt x="40863" y="20886"/>
                </a:lnTo>
                <a:lnTo>
                  <a:pt x="39468" y="20886"/>
                </a:lnTo>
                <a:cubicBezTo>
                  <a:pt x="39468" y="20886"/>
                  <a:pt x="39468" y="20886"/>
                  <a:pt x="39468" y="19507"/>
                </a:cubicBezTo>
                <a:cubicBezTo>
                  <a:pt x="39468" y="19507"/>
                  <a:pt x="39468" y="19507"/>
                  <a:pt x="40863" y="19507"/>
                </a:cubicBezTo>
                <a:cubicBezTo>
                  <a:pt x="40863" y="19507"/>
                  <a:pt x="39468" y="19507"/>
                  <a:pt x="39468" y="20886"/>
                </a:cubicBezTo>
                <a:cubicBezTo>
                  <a:pt x="40863" y="20886"/>
                  <a:pt x="40863" y="20886"/>
                  <a:pt x="40863" y="20886"/>
                </a:cubicBezTo>
                <a:close/>
                <a:moveTo>
                  <a:pt x="39468" y="19507"/>
                </a:moveTo>
                <a:lnTo>
                  <a:pt x="39468" y="19507"/>
                </a:lnTo>
                <a:close/>
                <a:moveTo>
                  <a:pt x="38073" y="19507"/>
                </a:moveTo>
                <a:lnTo>
                  <a:pt x="38073" y="19507"/>
                </a:lnTo>
                <a:lnTo>
                  <a:pt x="39468" y="19507"/>
                </a:lnTo>
                <a:lnTo>
                  <a:pt x="38073" y="19507"/>
                </a:lnTo>
                <a:close/>
                <a:moveTo>
                  <a:pt x="39468" y="18128"/>
                </a:moveTo>
                <a:lnTo>
                  <a:pt x="39468" y="18128"/>
                </a:lnTo>
                <a:lnTo>
                  <a:pt x="39468" y="16748"/>
                </a:ln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22266"/>
                </a:moveTo>
                <a:lnTo>
                  <a:pt x="39468" y="22266"/>
                </a:lnTo>
                <a:close/>
                <a:moveTo>
                  <a:pt x="30897" y="34876"/>
                </a:moveTo>
                <a:lnTo>
                  <a:pt x="30897" y="34876"/>
                </a:lnTo>
                <a:close/>
                <a:moveTo>
                  <a:pt x="26710" y="47290"/>
                </a:moveTo>
                <a:lnTo>
                  <a:pt x="26710" y="47290"/>
                </a:lnTo>
                <a:cubicBezTo>
                  <a:pt x="26710" y="45911"/>
                  <a:pt x="26710" y="45911"/>
                  <a:pt x="26710" y="45911"/>
                </a:cubicBezTo>
                <a:lnTo>
                  <a:pt x="26710" y="47290"/>
                </a:lnTo>
                <a:lnTo>
                  <a:pt x="26710" y="45911"/>
                </a:lnTo>
                <a:cubicBezTo>
                  <a:pt x="25315" y="45911"/>
                  <a:pt x="25315" y="45911"/>
                  <a:pt x="25315" y="45911"/>
                </a:cubicBezTo>
                <a:lnTo>
                  <a:pt x="23920" y="45911"/>
                </a:lnTo>
                <a:lnTo>
                  <a:pt x="25315" y="45911"/>
                </a:lnTo>
                <a:cubicBezTo>
                  <a:pt x="25315" y="44532"/>
                  <a:pt x="25315" y="44532"/>
                  <a:pt x="25315" y="44532"/>
                </a:cubicBezTo>
                <a:cubicBezTo>
                  <a:pt x="25315" y="44532"/>
                  <a:pt x="25315" y="44532"/>
                  <a:pt x="25315" y="43152"/>
                </a:cubicBezTo>
                <a:lnTo>
                  <a:pt x="26710" y="43152"/>
                </a:lnTo>
                <a:cubicBezTo>
                  <a:pt x="26710" y="44532"/>
                  <a:pt x="25315" y="44532"/>
                  <a:pt x="25315" y="44532"/>
                </a:cubicBezTo>
                <a:cubicBezTo>
                  <a:pt x="25315" y="44532"/>
                  <a:pt x="25315" y="44532"/>
                  <a:pt x="26710" y="44532"/>
                </a:cubicBezTo>
                <a:cubicBezTo>
                  <a:pt x="26710" y="44532"/>
                  <a:pt x="26710" y="45911"/>
                  <a:pt x="26710" y="44532"/>
                </a:cubicBezTo>
                <a:cubicBezTo>
                  <a:pt x="26710" y="44532"/>
                  <a:pt x="26710" y="44532"/>
                  <a:pt x="28106" y="44532"/>
                </a:cubicBezTo>
                <a:cubicBezTo>
                  <a:pt x="26710" y="45911"/>
                  <a:pt x="26710" y="45911"/>
                  <a:pt x="26710" y="45911"/>
                </a:cubicBezTo>
                <a:lnTo>
                  <a:pt x="28106" y="45911"/>
                </a:lnTo>
                <a:cubicBezTo>
                  <a:pt x="28106" y="45911"/>
                  <a:pt x="28106" y="45911"/>
                  <a:pt x="26710" y="45911"/>
                </a:cubicBezTo>
                <a:cubicBezTo>
                  <a:pt x="28106" y="45911"/>
                  <a:pt x="28106" y="45911"/>
                  <a:pt x="28106" y="45911"/>
                </a:cubicBezTo>
                <a:lnTo>
                  <a:pt x="28106" y="47290"/>
                </a:lnTo>
                <a:cubicBezTo>
                  <a:pt x="28106" y="47290"/>
                  <a:pt x="28106" y="47290"/>
                  <a:pt x="26710" y="47290"/>
                </a:cubicBezTo>
                <a:close/>
                <a:moveTo>
                  <a:pt x="26710" y="78029"/>
                </a:moveTo>
                <a:lnTo>
                  <a:pt x="26710" y="78029"/>
                </a:lnTo>
                <a:lnTo>
                  <a:pt x="26710" y="76650"/>
                </a:lnTo>
                <a:lnTo>
                  <a:pt x="26710" y="78029"/>
                </a:lnTo>
                <a:close/>
                <a:moveTo>
                  <a:pt x="26710" y="25024"/>
                </a:moveTo>
                <a:lnTo>
                  <a:pt x="26710" y="25024"/>
                </a:lnTo>
                <a:cubicBezTo>
                  <a:pt x="26710" y="26403"/>
                  <a:pt x="26710" y="26403"/>
                  <a:pt x="26710" y="26403"/>
                </a:cubicBezTo>
                <a:cubicBezTo>
                  <a:pt x="26710" y="26403"/>
                  <a:pt x="26710" y="26403"/>
                  <a:pt x="26710" y="25024"/>
                </a:cubicBezTo>
                <a:close/>
                <a:moveTo>
                  <a:pt x="22524" y="47290"/>
                </a:moveTo>
                <a:lnTo>
                  <a:pt x="22524" y="47290"/>
                </a:lnTo>
                <a:lnTo>
                  <a:pt x="23920" y="47290"/>
                </a:lnTo>
                <a:cubicBezTo>
                  <a:pt x="23920" y="47290"/>
                  <a:pt x="23920" y="47290"/>
                  <a:pt x="22524" y="47290"/>
                </a:cubicBezTo>
                <a:close/>
                <a:moveTo>
                  <a:pt x="19734" y="64039"/>
                </a:moveTo>
                <a:lnTo>
                  <a:pt x="19734" y="64039"/>
                </a:lnTo>
                <a:lnTo>
                  <a:pt x="21129" y="64039"/>
                </a:lnTo>
                <a:cubicBezTo>
                  <a:pt x="21129" y="64039"/>
                  <a:pt x="21129" y="64039"/>
                  <a:pt x="19734" y="64039"/>
                </a:cubicBezTo>
                <a:close/>
                <a:moveTo>
                  <a:pt x="19734" y="71133"/>
                </a:moveTo>
                <a:lnTo>
                  <a:pt x="19734" y="71133"/>
                </a:lnTo>
                <a:lnTo>
                  <a:pt x="21129" y="71133"/>
                </a:lnTo>
                <a:cubicBezTo>
                  <a:pt x="19734" y="71133"/>
                  <a:pt x="21129" y="71133"/>
                  <a:pt x="19734" y="71133"/>
                </a:cubicBezTo>
                <a:close/>
                <a:moveTo>
                  <a:pt x="18338" y="64039"/>
                </a:moveTo>
                <a:lnTo>
                  <a:pt x="18338" y="64039"/>
                </a:lnTo>
                <a:cubicBezTo>
                  <a:pt x="18338" y="64039"/>
                  <a:pt x="18338" y="64039"/>
                  <a:pt x="16943" y="64039"/>
                </a:cubicBezTo>
                <a:cubicBezTo>
                  <a:pt x="16943" y="64039"/>
                  <a:pt x="16943" y="64039"/>
                  <a:pt x="15548" y="64039"/>
                </a:cubicBezTo>
                <a:cubicBezTo>
                  <a:pt x="16943" y="64039"/>
                  <a:pt x="16943" y="64039"/>
                  <a:pt x="16943" y="64039"/>
                </a:cubicBezTo>
                <a:lnTo>
                  <a:pt x="18338" y="64039"/>
                </a:lnTo>
                <a:lnTo>
                  <a:pt x="19734" y="64039"/>
                </a:lnTo>
                <a:cubicBezTo>
                  <a:pt x="18338" y="64039"/>
                  <a:pt x="18338" y="64039"/>
                  <a:pt x="18338" y="64039"/>
                </a:cubicBez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4152" y="64039"/>
                </a:moveTo>
                <a:lnTo>
                  <a:pt x="14152" y="64039"/>
                </a:lnTo>
                <a:cubicBezTo>
                  <a:pt x="14152" y="64039"/>
                  <a:pt x="14152" y="64039"/>
                  <a:pt x="15548" y="64039"/>
                </a:cubicBezTo>
                <a:cubicBezTo>
                  <a:pt x="14152" y="64039"/>
                  <a:pt x="14152" y="64039"/>
                  <a:pt x="14152" y="64039"/>
                </a:cubicBezTo>
                <a:close/>
                <a:moveTo>
                  <a:pt x="95880" y="65418"/>
                </a:moveTo>
                <a:lnTo>
                  <a:pt x="95880" y="65418"/>
                </a:lnTo>
                <a:lnTo>
                  <a:pt x="97275" y="65418"/>
                </a:lnTo>
                <a:lnTo>
                  <a:pt x="97275" y="66798"/>
                </a:lnTo>
                <a:cubicBezTo>
                  <a:pt x="97275" y="66798"/>
                  <a:pt x="97275" y="66798"/>
                  <a:pt x="95880" y="66798"/>
                </a:cubicBezTo>
                <a:lnTo>
                  <a:pt x="95880" y="65418"/>
                </a:lnTo>
                <a:close/>
                <a:moveTo>
                  <a:pt x="57807" y="34876"/>
                </a:moveTo>
                <a:lnTo>
                  <a:pt x="57807" y="34876"/>
                </a:lnTo>
                <a:cubicBezTo>
                  <a:pt x="57807" y="34876"/>
                  <a:pt x="57807" y="34876"/>
                  <a:pt x="57807" y="36256"/>
                </a:cubicBezTo>
                <a:cubicBezTo>
                  <a:pt x="57807" y="36256"/>
                  <a:pt x="57807" y="36256"/>
                  <a:pt x="56411" y="36256"/>
                </a:cubicBezTo>
                <a:cubicBezTo>
                  <a:pt x="56411" y="36256"/>
                  <a:pt x="56411" y="36256"/>
                  <a:pt x="56411" y="34876"/>
                </a:cubicBezTo>
                <a:lnTo>
                  <a:pt x="57807" y="34876"/>
                </a:lnTo>
                <a:close/>
                <a:moveTo>
                  <a:pt x="59202" y="36256"/>
                </a:moveTo>
                <a:lnTo>
                  <a:pt x="59202" y="36256"/>
                </a:lnTo>
                <a:cubicBezTo>
                  <a:pt x="59202" y="37635"/>
                  <a:pt x="59202" y="36256"/>
                  <a:pt x="59202" y="37635"/>
                </a:cubicBezTo>
                <a:lnTo>
                  <a:pt x="57807" y="37635"/>
                </a:lnTo>
                <a:cubicBezTo>
                  <a:pt x="57807" y="36256"/>
                  <a:pt x="57807" y="36256"/>
                  <a:pt x="59202" y="36256"/>
                </a:cubicBezTo>
                <a:close/>
                <a:moveTo>
                  <a:pt x="18338" y="50049"/>
                </a:moveTo>
                <a:lnTo>
                  <a:pt x="18338" y="50049"/>
                </a:lnTo>
                <a:close/>
                <a:moveTo>
                  <a:pt x="18338" y="50049"/>
                </a:moveTo>
                <a:lnTo>
                  <a:pt x="18338" y="50049"/>
                </a:lnTo>
                <a:close/>
                <a:moveTo>
                  <a:pt x="15548" y="53004"/>
                </a:moveTo>
                <a:lnTo>
                  <a:pt x="15548" y="53004"/>
                </a:lnTo>
                <a:close/>
                <a:moveTo>
                  <a:pt x="15548" y="54384"/>
                </a:moveTo>
                <a:lnTo>
                  <a:pt x="15548" y="54384"/>
                </a:lnTo>
                <a:cubicBezTo>
                  <a:pt x="15548" y="53004"/>
                  <a:pt x="15548" y="53004"/>
                  <a:pt x="15548" y="53004"/>
                </a:cubicBezTo>
                <a:cubicBezTo>
                  <a:pt x="15548" y="53004"/>
                  <a:pt x="15548" y="53004"/>
                  <a:pt x="15548" y="54384"/>
                </a:cubicBezTo>
                <a:close/>
                <a:moveTo>
                  <a:pt x="15548" y="53004"/>
                </a:moveTo>
                <a:lnTo>
                  <a:pt x="15548" y="53004"/>
                </a:lnTo>
                <a:close/>
                <a:moveTo>
                  <a:pt x="15548" y="53004"/>
                </a:moveTo>
                <a:lnTo>
                  <a:pt x="15548" y="530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 panose="020B0703020202090204" pitchFamily="34" charset="0"/>
              <a:ea typeface="Verdan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69" name="Google Shape;8338;p212">
            <a:extLst>
              <a:ext uri="{FF2B5EF4-FFF2-40B4-BE49-F238E27FC236}">
                <a16:creationId xmlns:a16="http://schemas.microsoft.com/office/drawing/2014/main" id="{254DFB1A-6819-B74B-9EC0-94C4BE187CA5}"/>
              </a:ext>
            </a:extLst>
          </p:cNvPr>
          <p:cNvSpPr/>
          <p:nvPr/>
        </p:nvSpPr>
        <p:spPr>
          <a:xfrm>
            <a:off x="1439754" y="9892395"/>
            <a:ext cx="584048" cy="5799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054" y="71960"/>
                </a:moveTo>
                <a:lnTo>
                  <a:pt x="103054" y="71960"/>
                </a:lnTo>
                <a:cubicBezTo>
                  <a:pt x="103054" y="76146"/>
                  <a:pt x="101674" y="78936"/>
                  <a:pt x="98916" y="81727"/>
                </a:cubicBezTo>
                <a:cubicBezTo>
                  <a:pt x="98916" y="83122"/>
                  <a:pt x="108571" y="94485"/>
                  <a:pt x="103054" y="100066"/>
                </a:cubicBezTo>
                <a:cubicBezTo>
                  <a:pt x="100295" y="104252"/>
                  <a:pt x="100295" y="104252"/>
                  <a:pt x="100295" y="104252"/>
                </a:cubicBezTo>
                <a:cubicBezTo>
                  <a:pt x="96157" y="108438"/>
                  <a:pt x="84926" y="101461"/>
                  <a:pt x="82167" y="98671"/>
                </a:cubicBezTo>
                <a:cubicBezTo>
                  <a:pt x="79408" y="101461"/>
                  <a:pt x="75270" y="102857"/>
                  <a:pt x="71133" y="104252"/>
                </a:cubicBezTo>
                <a:cubicBezTo>
                  <a:pt x="72512" y="104252"/>
                  <a:pt x="72512" y="104252"/>
                  <a:pt x="72512" y="104252"/>
                </a:cubicBezTo>
                <a:cubicBezTo>
                  <a:pt x="72512" y="104252"/>
                  <a:pt x="69753" y="119800"/>
                  <a:pt x="61280" y="119800"/>
                </a:cubicBezTo>
                <a:cubicBezTo>
                  <a:pt x="58522" y="119800"/>
                  <a:pt x="58522" y="119800"/>
                  <a:pt x="58522" y="119800"/>
                </a:cubicBezTo>
                <a:cubicBezTo>
                  <a:pt x="51625" y="119800"/>
                  <a:pt x="48669" y="105647"/>
                  <a:pt x="47290" y="102857"/>
                </a:cubicBezTo>
                <a:cubicBezTo>
                  <a:pt x="44532" y="102857"/>
                  <a:pt x="40394" y="101461"/>
                  <a:pt x="37635" y="98671"/>
                </a:cubicBezTo>
                <a:cubicBezTo>
                  <a:pt x="37635" y="100066"/>
                  <a:pt x="37635" y="100066"/>
                  <a:pt x="37635" y="100066"/>
                </a:cubicBezTo>
                <a:cubicBezTo>
                  <a:pt x="37635" y="100066"/>
                  <a:pt x="25024" y="109833"/>
                  <a:pt x="19507" y="102857"/>
                </a:cubicBezTo>
                <a:cubicBezTo>
                  <a:pt x="16748" y="101461"/>
                  <a:pt x="16748" y="101461"/>
                  <a:pt x="16748" y="101461"/>
                </a:cubicBezTo>
                <a:cubicBezTo>
                  <a:pt x="12610" y="95880"/>
                  <a:pt x="19507" y="84518"/>
                  <a:pt x="20886" y="81727"/>
                </a:cubicBezTo>
                <a:cubicBezTo>
                  <a:pt x="19507" y="78936"/>
                  <a:pt x="18128" y="76146"/>
                  <a:pt x="16748" y="71960"/>
                </a:cubicBezTo>
                <a:cubicBezTo>
                  <a:pt x="13990" y="71960"/>
                  <a:pt x="0" y="67574"/>
                  <a:pt x="0" y="60598"/>
                </a:cubicBezTo>
                <a:cubicBezTo>
                  <a:pt x="0" y="57807"/>
                  <a:pt x="0" y="57807"/>
                  <a:pt x="0" y="57807"/>
                </a:cubicBezTo>
                <a:cubicBezTo>
                  <a:pt x="0" y="50830"/>
                  <a:pt x="13990" y="47840"/>
                  <a:pt x="16748" y="47840"/>
                </a:cubicBezTo>
                <a:cubicBezTo>
                  <a:pt x="18128" y="43654"/>
                  <a:pt x="19507" y="40863"/>
                  <a:pt x="20886" y="36677"/>
                </a:cubicBezTo>
                <a:cubicBezTo>
                  <a:pt x="19507" y="35282"/>
                  <a:pt x="11231" y="22524"/>
                  <a:pt x="16748" y="18338"/>
                </a:cubicBezTo>
                <a:cubicBezTo>
                  <a:pt x="19507" y="15548"/>
                  <a:pt x="19507" y="15548"/>
                  <a:pt x="19507" y="15548"/>
                </a:cubicBezTo>
                <a:cubicBezTo>
                  <a:pt x="23645" y="9966"/>
                  <a:pt x="34876" y="18338"/>
                  <a:pt x="37635" y="19734"/>
                </a:cubicBezTo>
                <a:cubicBezTo>
                  <a:pt x="40394" y="18338"/>
                  <a:pt x="44532" y="16943"/>
                  <a:pt x="47290" y="15548"/>
                </a:cubicBezTo>
                <a:cubicBezTo>
                  <a:pt x="48669" y="12757"/>
                  <a:pt x="53004" y="0"/>
                  <a:pt x="58522" y="0"/>
                </a:cubicBezTo>
                <a:cubicBezTo>
                  <a:pt x="61280" y="0"/>
                  <a:pt x="61280" y="0"/>
                  <a:pt x="61280" y="0"/>
                </a:cubicBezTo>
                <a:cubicBezTo>
                  <a:pt x="68177" y="0"/>
                  <a:pt x="71133" y="11362"/>
                  <a:pt x="72512" y="15548"/>
                </a:cubicBezTo>
                <a:cubicBezTo>
                  <a:pt x="75270" y="16943"/>
                  <a:pt x="79408" y="18338"/>
                  <a:pt x="82167" y="19734"/>
                </a:cubicBezTo>
                <a:cubicBezTo>
                  <a:pt x="84926" y="18338"/>
                  <a:pt x="96157" y="11362"/>
                  <a:pt x="100295" y="15548"/>
                </a:cubicBezTo>
                <a:cubicBezTo>
                  <a:pt x="103054" y="18338"/>
                  <a:pt x="103054" y="18338"/>
                  <a:pt x="103054" y="18338"/>
                </a:cubicBezTo>
                <a:cubicBezTo>
                  <a:pt x="108571" y="23920"/>
                  <a:pt x="101674" y="33887"/>
                  <a:pt x="98916" y="36677"/>
                </a:cubicBezTo>
                <a:cubicBezTo>
                  <a:pt x="101674" y="40863"/>
                  <a:pt x="103054" y="43654"/>
                  <a:pt x="103054" y="47840"/>
                </a:cubicBezTo>
                <a:cubicBezTo>
                  <a:pt x="104433" y="47840"/>
                  <a:pt x="119802" y="49435"/>
                  <a:pt x="119802" y="57807"/>
                </a:cubicBezTo>
                <a:cubicBezTo>
                  <a:pt x="119802" y="60598"/>
                  <a:pt x="119802" y="60598"/>
                  <a:pt x="119802" y="60598"/>
                </a:cubicBezTo>
                <a:cubicBezTo>
                  <a:pt x="119802" y="67574"/>
                  <a:pt x="107192" y="70365"/>
                  <a:pt x="103054" y="71960"/>
                </a:cubicBezTo>
                <a:close/>
                <a:moveTo>
                  <a:pt x="59901" y="25315"/>
                </a:moveTo>
                <a:lnTo>
                  <a:pt x="59901" y="25315"/>
                </a:lnTo>
                <a:cubicBezTo>
                  <a:pt x="41773" y="25315"/>
                  <a:pt x="26403" y="40863"/>
                  <a:pt x="26403" y="59202"/>
                </a:cubicBezTo>
                <a:cubicBezTo>
                  <a:pt x="26403" y="78936"/>
                  <a:pt x="41773" y="93089"/>
                  <a:pt x="59901" y="93089"/>
                </a:cubicBezTo>
                <a:cubicBezTo>
                  <a:pt x="78029" y="93089"/>
                  <a:pt x="93399" y="78936"/>
                  <a:pt x="93399" y="59202"/>
                </a:cubicBezTo>
                <a:cubicBezTo>
                  <a:pt x="93399" y="40863"/>
                  <a:pt x="78029" y="25315"/>
                  <a:pt x="59901" y="25315"/>
                </a:cubicBezTo>
                <a:close/>
                <a:moveTo>
                  <a:pt x="59901" y="81727"/>
                </a:moveTo>
                <a:lnTo>
                  <a:pt x="59901" y="81727"/>
                </a:lnTo>
                <a:cubicBezTo>
                  <a:pt x="47290" y="81727"/>
                  <a:pt x="37635" y="71960"/>
                  <a:pt x="37635" y="59202"/>
                </a:cubicBezTo>
                <a:cubicBezTo>
                  <a:pt x="37635" y="46445"/>
                  <a:pt x="47290" y="36677"/>
                  <a:pt x="59901" y="36677"/>
                </a:cubicBezTo>
                <a:cubicBezTo>
                  <a:pt x="72512" y="36677"/>
                  <a:pt x="82167" y="46445"/>
                  <a:pt x="82167" y="59202"/>
                </a:cubicBezTo>
                <a:cubicBezTo>
                  <a:pt x="82167" y="71960"/>
                  <a:pt x="72512" y="81727"/>
                  <a:pt x="59901" y="81727"/>
                </a:cubicBezTo>
                <a:close/>
                <a:moveTo>
                  <a:pt x="59901" y="47840"/>
                </a:moveTo>
                <a:lnTo>
                  <a:pt x="59901" y="47840"/>
                </a:lnTo>
                <a:cubicBezTo>
                  <a:pt x="54384" y="47840"/>
                  <a:pt x="48669" y="53621"/>
                  <a:pt x="48669" y="59202"/>
                </a:cubicBezTo>
                <a:cubicBezTo>
                  <a:pt x="48669" y="66179"/>
                  <a:pt x="54384" y="70365"/>
                  <a:pt x="59901" y="70365"/>
                </a:cubicBezTo>
                <a:cubicBezTo>
                  <a:pt x="65418" y="70365"/>
                  <a:pt x="71133" y="66179"/>
                  <a:pt x="71133" y="59202"/>
                </a:cubicBezTo>
                <a:cubicBezTo>
                  <a:pt x="71133" y="53621"/>
                  <a:pt x="65418" y="47840"/>
                  <a:pt x="59901" y="47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8338;p212">
            <a:extLst>
              <a:ext uri="{FF2B5EF4-FFF2-40B4-BE49-F238E27FC236}">
                <a16:creationId xmlns:a16="http://schemas.microsoft.com/office/drawing/2014/main" id="{50FE47D9-894E-F346-A3DD-D02C9EB62681}"/>
              </a:ext>
            </a:extLst>
          </p:cNvPr>
          <p:cNvSpPr/>
          <p:nvPr/>
        </p:nvSpPr>
        <p:spPr>
          <a:xfrm>
            <a:off x="1592154" y="10044795"/>
            <a:ext cx="584048" cy="5799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054" y="71960"/>
                </a:moveTo>
                <a:lnTo>
                  <a:pt x="103054" y="71960"/>
                </a:lnTo>
                <a:cubicBezTo>
                  <a:pt x="103054" y="76146"/>
                  <a:pt x="101674" y="78936"/>
                  <a:pt x="98916" y="81727"/>
                </a:cubicBezTo>
                <a:cubicBezTo>
                  <a:pt x="98916" y="83122"/>
                  <a:pt x="108571" y="94485"/>
                  <a:pt x="103054" y="100066"/>
                </a:cubicBezTo>
                <a:cubicBezTo>
                  <a:pt x="100295" y="104252"/>
                  <a:pt x="100295" y="104252"/>
                  <a:pt x="100295" y="104252"/>
                </a:cubicBezTo>
                <a:cubicBezTo>
                  <a:pt x="96157" y="108438"/>
                  <a:pt x="84926" y="101461"/>
                  <a:pt x="82167" y="98671"/>
                </a:cubicBezTo>
                <a:cubicBezTo>
                  <a:pt x="79408" y="101461"/>
                  <a:pt x="75270" y="102857"/>
                  <a:pt x="71133" y="104252"/>
                </a:cubicBezTo>
                <a:cubicBezTo>
                  <a:pt x="72512" y="104252"/>
                  <a:pt x="72512" y="104252"/>
                  <a:pt x="72512" y="104252"/>
                </a:cubicBezTo>
                <a:cubicBezTo>
                  <a:pt x="72512" y="104252"/>
                  <a:pt x="69753" y="119800"/>
                  <a:pt x="61280" y="119800"/>
                </a:cubicBezTo>
                <a:cubicBezTo>
                  <a:pt x="58522" y="119800"/>
                  <a:pt x="58522" y="119800"/>
                  <a:pt x="58522" y="119800"/>
                </a:cubicBezTo>
                <a:cubicBezTo>
                  <a:pt x="51625" y="119800"/>
                  <a:pt x="48669" y="105647"/>
                  <a:pt x="47290" y="102857"/>
                </a:cubicBezTo>
                <a:cubicBezTo>
                  <a:pt x="44532" y="102857"/>
                  <a:pt x="40394" y="101461"/>
                  <a:pt x="37635" y="98671"/>
                </a:cubicBezTo>
                <a:cubicBezTo>
                  <a:pt x="37635" y="100066"/>
                  <a:pt x="37635" y="100066"/>
                  <a:pt x="37635" y="100066"/>
                </a:cubicBezTo>
                <a:cubicBezTo>
                  <a:pt x="37635" y="100066"/>
                  <a:pt x="25024" y="109833"/>
                  <a:pt x="19507" y="102857"/>
                </a:cubicBezTo>
                <a:cubicBezTo>
                  <a:pt x="16748" y="101461"/>
                  <a:pt x="16748" y="101461"/>
                  <a:pt x="16748" y="101461"/>
                </a:cubicBezTo>
                <a:cubicBezTo>
                  <a:pt x="12610" y="95880"/>
                  <a:pt x="19507" y="84518"/>
                  <a:pt x="20886" y="81727"/>
                </a:cubicBezTo>
                <a:cubicBezTo>
                  <a:pt x="19507" y="78936"/>
                  <a:pt x="18128" y="76146"/>
                  <a:pt x="16748" y="71960"/>
                </a:cubicBezTo>
                <a:cubicBezTo>
                  <a:pt x="13990" y="71960"/>
                  <a:pt x="0" y="67574"/>
                  <a:pt x="0" y="60598"/>
                </a:cubicBezTo>
                <a:cubicBezTo>
                  <a:pt x="0" y="57807"/>
                  <a:pt x="0" y="57807"/>
                  <a:pt x="0" y="57807"/>
                </a:cubicBezTo>
                <a:cubicBezTo>
                  <a:pt x="0" y="50830"/>
                  <a:pt x="13990" y="47840"/>
                  <a:pt x="16748" y="47840"/>
                </a:cubicBezTo>
                <a:cubicBezTo>
                  <a:pt x="18128" y="43654"/>
                  <a:pt x="19507" y="40863"/>
                  <a:pt x="20886" y="36677"/>
                </a:cubicBezTo>
                <a:cubicBezTo>
                  <a:pt x="19507" y="35282"/>
                  <a:pt x="11231" y="22524"/>
                  <a:pt x="16748" y="18338"/>
                </a:cubicBezTo>
                <a:cubicBezTo>
                  <a:pt x="19507" y="15548"/>
                  <a:pt x="19507" y="15548"/>
                  <a:pt x="19507" y="15548"/>
                </a:cubicBezTo>
                <a:cubicBezTo>
                  <a:pt x="23645" y="9966"/>
                  <a:pt x="34876" y="18338"/>
                  <a:pt x="37635" y="19734"/>
                </a:cubicBezTo>
                <a:cubicBezTo>
                  <a:pt x="40394" y="18338"/>
                  <a:pt x="44532" y="16943"/>
                  <a:pt x="47290" y="15548"/>
                </a:cubicBezTo>
                <a:cubicBezTo>
                  <a:pt x="48669" y="12757"/>
                  <a:pt x="53004" y="0"/>
                  <a:pt x="58522" y="0"/>
                </a:cubicBezTo>
                <a:cubicBezTo>
                  <a:pt x="61280" y="0"/>
                  <a:pt x="61280" y="0"/>
                  <a:pt x="61280" y="0"/>
                </a:cubicBezTo>
                <a:cubicBezTo>
                  <a:pt x="68177" y="0"/>
                  <a:pt x="71133" y="11362"/>
                  <a:pt x="72512" y="15548"/>
                </a:cubicBezTo>
                <a:cubicBezTo>
                  <a:pt x="75270" y="16943"/>
                  <a:pt x="79408" y="18338"/>
                  <a:pt x="82167" y="19734"/>
                </a:cubicBezTo>
                <a:cubicBezTo>
                  <a:pt x="84926" y="18338"/>
                  <a:pt x="96157" y="11362"/>
                  <a:pt x="100295" y="15548"/>
                </a:cubicBezTo>
                <a:cubicBezTo>
                  <a:pt x="103054" y="18338"/>
                  <a:pt x="103054" y="18338"/>
                  <a:pt x="103054" y="18338"/>
                </a:cubicBezTo>
                <a:cubicBezTo>
                  <a:pt x="108571" y="23920"/>
                  <a:pt x="101674" y="33887"/>
                  <a:pt x="98916" y="36677"/>
                </a:cubicBezTo>
                <a:cubicBezTo>
                  <a:pt x="101674" y="40863"/>
                  <a:pt x="103054" y="43654"/>
                  <a:pt x="103054" y="47840"/>
                </a:cubicBezTo>
                <a:cubicBezTo>
                  <a:pt x="104433" y="47840"/>
                  <a:pt x="119802" y="49435"/>
                  <a:pt x="119802" y="57807"/>
                </a:cubicBezTo>
                <a:cubicBezTo>
                  <a:pt x="119802" y="60598"/>
                  <a:pt x="119802" y="60598"/>
                  <a:pt x="119802" y="60598"/>
                </a:cubicBezTo>
                <a:cubicBezTo>
                  <a:pt x="119802" y="67574"/>
                  <a:pt x="107192" y="70365"/>
                  <a:pt x="103054" y="71960"/>
                </a:cubicBezTo>
                <a:close/>
                <a:moveTo>
                  <a:pt x="59901" y="25315"/>
                </a:moveTo>
                <a:lnTo>
                  <a:pt x="59901" y="25315"/>
                </a:lnTo>
                <a:cubicBezTo>
                  <a:pt x="41773" y="25315"/>
                  <a:pt x="26403" y="40863"/>
                  <a:pt x="26403" y="59202"/>
                </a:cubicBezTo>
                <a:cubicBezTo>
                  <a:pt x="26403" y="78936"/>
                  <a:pt x="41773" y="93089"/>
                  <a:pt x="59901" y="93089"/>
                </a:cubicBezTo>
                <a:cubicBezTo>
                  <a:pt x="78029" y="93089"/>
                  <a:pt x="93399" y="78936"/>
                  <a:pt x="93399" y="59202"/>
                </a:cubicBezTo>
                <a:cubicBezTo>
                  <a:pt x="93399" y="40863"/>
                  <a:pt x="78029" y="25315"/>
                  <a:pt x="59901" y="25315"/>
                </a:cubicBezTo>
                <a:close/>
                <a:moveTo>
                  <a:pt x="59901" y="81727"/>
                </a:moveTo>
                <a:lnTo>
                  <a:pt x="59901" y="81727"/>
                </a:lnTo>
                <a:cubicBezTo>
                  <a:pt x="47290" y="81727"/>
                  <a:pt x="37635" y="71960"/>
                  <a:pt x="37635" y="59202"/>
                </a:cubicBezTo>
                <a:cubicBezTo>
                  <a:pt x="37635" y="46445"/>
                  <a:pt x="47290" y="36677"/>
                  <a:pt x="59901" y="36677"/>
                </a:cubicBezTo>
                <a:cubicBezTo>
                  <a:pt x="72512" y="36677"/>
                  <a:pt x="82167" y="46445"/>
                  <a:pt x="82167" y="59202"/>
                </a:cubicBezTo>
                <a:cubicBezTo>
                  <a:pt x="82167" y="71960"/>
                  <a:pt x="72512" y="81727"/>
                  <a:pt x="59901" y="81727"/>
                </a:cubicBezTo>
                <a:close/>
                <a:moveTo>
                  <a:pt x="59901" y="47840"/>
                </a:moveTo>
                <a:lnTo>
                  <a:pt x="59901" y="47840"/>
                </a:lnTo>
                <a:cubicBezTo>
                  <a:pt x="54384" y="47840"/>
                  <a:pt x="48669" y="53621"/>
                  <a:pt x="48669" y="59202"/>
                </a:cubicBezTo>
                <a:cubicBezTo>
                  <a:pt x="48669" y="66179"/>
                  <a:pt x="54384" y="70365"/>
                  <a:pt x="59901" y="70365"/>
                </a:cubicBezTo>
                <a:cubicBezTo>
                  <a:pt x="65418" y="70365"/>
                  <a:pt x="71133" y="66179"/>
                  <a:pt x="71133" y="59202"/>
                </a:cubicBezTo>
                <a:cubicBezTo>
                  <a:pt x="71133" y="53621"/>
                  <a:pt x="65418" y="47840"/>
                  <a:pt x="59901" y="47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8338;p212">
            <a:extLst>
              <a:ext uri="{FF2B5EF4-FFF2-40B4-BE49-F238E27FC236}">
                <a16:creationId xmlns:a16="http://schemas.microsoft.com/office/drawing/2014/main" id="{EFC45F27-4BB6-3842-B7F9-1B730F5A73DD}"/>
              </a:ext>
            </a:extLst>
          </p:cNvPr>
          <p:cNvSpPr/>
          <p:nvPr/>
        </p:nvSpPr>
        <p:spPr>
          <a:xfrm>
            <a:off x="1744554" y="10197195"/>
            <a:ext cx="584048" cy="5799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054" y="71960"/>
                </a:moveTo>
                <a:lnTo>
                  <a:pt x="103054" y="71960"/>
                </a:lnTo>
                <a:cubicBezTo>
                  <a:pt x="103054" y="76146"/>
                  <a:pt x="101674" y="78936"/>
                  <a:pt x="98916" y="81727"/>
                </a:cubicBezTo>
                <a:cubicBezTo>
                  <a:pt x="98916" y="83122"/>
                  <a:pt x="108571" y="94485"/>
                  <a:pt x="103054" y="100066"/>
                </a:cubicBezTo>
                <a:cubicBezTo>
                  <a:pt x="100295" y="104252"/>
                  <a:pt x="100295" y="104252"/>
                  <a:pt x="100295" y="104252"/>
                </a:cubicBezTo>
                <a:cubicBezTo>
                  <a:pt x="96157" y="108438"/>
                  <a:pt x="84926" y="101461"/>
                  <a:pt x="82167" y="98671"/>
                </a:cubicBezTo>
                <a:cubicBezTo>
                  <a:pt x="79408" y="101461"/>
                  <a:pt x="75270" y="102857"/>
                  <a:pt x="71133" y="104252"/>
                </a:cubicBezTo>
                <a:cubicBezTo>
                  <a:pt x="72512" y="104252"/>
                  <a:pt x="72512" y="104252"/>
                  <a:pt x="72512" y="104252"/>
                </a:cubicBezTo>
                <a:cubicBezTo>
                  <a:pt x="72512" y="104252"/>
                  <a:pt x="69753" y="119800"/>
                  <a:pt x="61280" y="119800"/>
                </a:cubicBezTo>
                <a:cubicBezTo>
                  <a:pt x="58522" y="119800"/>
                  <a:pt x="58522" y="119800"/>
                  <a:pt x="58522" y="119800"/>
                </a:cubicBezTo>
                <a:cubicBezTo>
                  <a:pt x="51625" y="119800"/>
                  <a:pt x="48669" y="105647"/>
                  <a:pt x="47290" y="102857"/>
                </a:cubicBezTo>
                <a:cubicBezTo>
                  <a:pt x="44532" y="102857"/>
                  <a:pt x="40394" y="101461"/>
                  <a:pt x="37635" y="98671"/>
                </a:cubicBezTo>
                <a:cubicBezTo>
                  <a:pt x="37635" y="100066"/>
                  <a:pt x="37635" y="100066"/>
                  <a:pt x="37635" y="100066"/>
                </a:cubicBezTo>
                <a:cubicBezTo>
                  <a:pt x="37635" y="100066"/>
                  <a:pt x="25024" y="109833"/>
                  <a:pt x="19507" y="102857"/>
                </a:cubicBezTo>
                <a:cubicBezTo>
                  <a:pt x="16748" y="101461"/>
                  <a:pt x="16748" y="101461"/>
                  <a:pt x="16748" y="101461"/>
                </a:cubicBezTo>
                <a:cubicBezTo>
                  <a:pt x="12610" y="95880"/>
                  <a:pt x="19507" y="84518"/>
                  <a:pt x="20886" y="81727"/>
                </a:cubicBezTo>
                <a:cubicBezTo>
                  <a:pt x="19507" y="78936"/>
                  <a:pt x="18128" y="76146"/>
                  <a:pt x="16748" y="71960"/>
                </a:cubicBezTo>
                <a:cubicBezTo>
                  <a:pt x="13990" y="71960"/>
                  <a:pt x="0" y="67574"/>
                  <a:pt x="0" y="60598"/>
                </a:cubicBezTo>
                <a:cubicBezTo>
                  <a:pt x="0" y="57807"/>
                  <a:pt x="0" y="57807"/>
                  <a:pt x="0" y="57807"/>
                </a:cubicBezTo>
                <a:cubicBezTo>
                  <a:pt x="0" y="50830"/>
                  <a:pt x="13990" y="47840"/>
                  <a:pt x="16748" y="47840"/>
                </a:cubicBezTo>
                <a:cubicBezTo>
                  <a:pt x="18128" y="43654"/>
                  <a:pt x="19507" y="40863"/>
                  <a:pt x="20886" y="36677"/>
                </a:cubicBezTo>
                <a:cubicBezTo>
                  <a:pt x="19507" y="35282"/>
                  <a:pt x="11231" y="22524"/>
                  <a:pt x="16748" y="18338"/>
                </a:cubicBezTo>
                <a:cubicBezTo>
                  <a:pt x="19507" y="15548"/>
                  <a:pt x="19507" y="15548"/>
                  <a:pt x="19507" y="15548"/>
                </a:cubicBezTo>
                <a:cubicBezTo>
                  <a:pt x="23645" y="9966"/>
                  <a:pt x="34876" y="18338"/>
                  <a:pt x="37635" y="19734"/>
                </a:cubicBezTo>
                <a:cubicBezTo>
                  <a:pt x="40394" y="18338"/>
                  <a:pt x="44532" y="16943"/>
                  <a:pt x="47290" y="15548"/>
                </a:cubicBezTo>
                <a:cubicBezTo>
                  <a:pt x="48669" y="12757"/>
                  <a:pt x="53004" y="0"/>
                  <a:pt x="58522" y="0"/>
                </a:cubicBezTo>
                <a:cubicBezTo>
                  <a:pt x="61280" y="0"/>
                  <a:pt x="61280" y="0"/>
                  <a:pt x="61280" y="0"/>
                </a:cubicBezTo>
                <a:cubicBezTo>
                  <a:pt x="68177" y="0"/>
                  <a:pt x="71133" y="11362"/>
                  <a:pt x="72512" y="15548"/>
                </a:cubicBezTo>
                <a:cubicBezTo>
                  <a:pt x="75270" y="16943"/>
                  <a:pt x="79408" y="18338"/>
                  <a:pt x="82167" y="19734"/>
                </a:cubicBezTo>
                <a:cubicBezTo>
                  <a:pt x="84926" y="18338"/>
                  <a:pt x="96157" y="11362"/>
                  <a:pt x="100295" y="15548"/>
                </a:cubicBezTo>
                <a:cubicBezTo>
                  <a:pt x="103054" y="18338"/>
                  <a:pt x="103054" y="18338"/>
                  <a:pt x="103054" y="18338"/>
                </a:cubicBezTo>
                <a:cubicBezTo>
                  <a:pt x="108571" y="23920"/>
                  <a:pt x="101674" y="33887"/>
                  <a:pt x="98916" y="36677"/>
                </a:cubicBezTo>
                <a:cubicBezTo>
                  <a:pt x="101674" y="40863"/>
                  <a:pt x="103054" y="43654"/>
                  <a:pt x="103054" y="47840"/>
                </a:cubicBezTo>
                <a:cubicBezTo>
                  <a:pt x="104433" y="47840"/>
                  <a:pt x="119802" y="49435"/>
                  <a:pt x="119802" y="57807"/>
                </a:cubicBezTo>
                <a:cubicBezTo>
                  <a:pt x="119802" y="60598"/>
                  <a:pt x="119802" y="60598"/>
                  <a:pt x="119802" y="60598"/>
                </a:cubicBezTo>
                <a:cubicBezTo>
                  <a:pt x="119802" y="67574"/>
                  <a:pt x="107192" y="70365"/>
                  <a:pt x="103054" y="71960"/>
                </a:cubicBezTo>
                <a:close/>
                <a:moveTo>
                  <a:pt x="59901" y="25315"/>
                </a:moveTo>
                <a:lnTo>
                  <a:pt x="59901" y="25315"/>
                </a:lnTo>
                <a:cubicBezTo>
                  <a:pt x="41773" y="25315"/>
                  <a:pt x="26403" y="40863"/>
                  <a:pt x="26403" y="59202"/>
                </a:cubicBezTo>
                <a:cubicBezTo>
                  <a:pt x="26403" y="78936"/>
                  <a:pt x="41773" y="93089"/>
                  <a:pt x="59901" y="93089"/>
                </a:cubicBezTo>
                <a:cubicBezTo>
                  <a:pt x="78029" y="93089"/>
                  <a:pt x="93399" y="78936"/>
                  <a:pt x="93399" y="59202"/>
                </a:cubicBezTo>
                <a:cubicBezTo>
                  <a:pt x="93399" y="40863"/>
                  <a:pt x="78029" y="25315"/>
                  <a:pt x="59901" y="25315"/>
                </a:cubicBezTo>
                <a:close/>
                <a:moveTo>
                  <a:pt x="59901" y="81727"/>
                </a:moveTo>
                <a:lnTo>
                  <a:pt x="59901" y="81727"/>
                </a:lnTo>
                <a:cubicBezTo>
                  <a:pt x="47290" y="81727"/>
                  <a:pt x="37635" y="71960"/>
                  <a:pt x="37635" y="59202"/>
                </a:cubicBezTo>
                <a:cubicBezTo>
                  <a:pt x="37635" y="46445"/>
                  <a:pt x="47290" y="36677"/>
                  <a:pt x="59901" y="36677"/>
                </a:cubicBezTo>
                <a:cubicBezTo>
                  <a:pt x="72512" y="36677"/>
                  <a:pt x="82167" y="46445"/>
                  <a:pt x="82167" y="59202"/>
                </a:cubicBezTo>
                <a:cubicBezTo>
                  <a:pt x="82167" y="71960"/>
                  <a:pt x="72512" y="81727"/>
                  <a:pt x="59901" y="81727"/>
                </a:cubicBezTo>
                <a:close/>
                <a:moveTo>
                  <a:pt x="59901" y="47840"/>
                </a:moveTo>
                <a:lnTo>
                  <a:pt x="59901" y="47840"/>
                </a:lnTo>
                <a:cubicBezTo>
                  <a:pt x="54384" y="47840"/>
                  <a:pt x="48669" y="53621"/>
                  <a:pt x="48669" y="59202"/>
                </a:cubicBezTo>
                <a:cubicBezTo>
                  <a:pt x="48669" y="66179"/>
                  <a:pt x="54384" y="70365"/>
                  <a:pt x="59901" y="70365"/>
                </a:cubicBezTo>
                <a:cubicBezTo>
                  <a:pt x="65418" y="70365"/>
                  <a:pt x="71133" y="66179"/>
                  <a:pt x="71133" y="59202"/>
                </a:cubicBezTo>
                <a:cubicBezTo>
                  <a:pt x="71133" y="53621"/>
                  <a:pt x="65418" y="47840"/>
                  <a:pt x="59901" y="47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8338;p212">
            <a:extLst>
              <a:ext uri="{FF2B5EF4-FFF2-40B4-BE49-F238E27FC236}">
                <a16:creationId xmlns:a16="http://schemas.microsoft.com/office/drawing/2014/main" id="{E8766ADE-54C8-5F45-B928-0929CEFFA7B6}"/>
              </a:ext>
            </a:extLst>
          </p:cNvPr>
          <p:cNvSpPr/>
          <p:nvPr/>
        </p:nvSpPr>
        <p:spPr>
          <a:xfrm>
            <a:off x="1896954" y="10349595"/>
            <a:ext cx="584048" cy="5799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054" y="71960"/>
                </a:moveTo>
                <a:lnTo>
                  <a:pt x="103054" y="71960"/>
                </a:lnTo>
                <a:cubicBezTo>
                  <a:pt x="103054" y="76146"/>
                  <a:pt x="101674" y="78936"/>
                  <a:pt x="98916" y="81727"/>
                </a:cubicBezTo>
                <a:cubicBezTo>
                  <a:pt x="98916" y="83122"/>
                  <a:pt x="108571" y="94485"/>
                  <a:pt x="103054" y="100066"/>
                </a:cubicBezTo>
                <a:cubicBezTo>
                  <a:pt x="100295" y="104252"/>
                  <a:pt x="100295" y="104252"/>
                  <a:pt x="100295" y="104252"/>
                </a:cubicBezTo>
                <a:cubicBezTo>
                  <a:pt x="96157" y="108438"/>
                  <a:pt x="84926" y="101461"/>
                  <a:pt x="82167" y="98671"/>
                </a:cubicBezTo>
                <a:cubicBezTo>
                  <a:pt x="79408" y="101461"/>
                  <a:pt x="75270" y="102857"/>
                  <a:pt x="71133" y="104252"/>
                </a:cubicBezTo>
                <a:cubicBezTo>
                  <a:pt x="72512" y="104252"/>
                  <a:pt x="72512" y="104252"/>
                  <a:pt x="72512" y="104252"/>
                </a:cubicBezTo>
                <a:cubicBezTo>
                  <a:pt x="72512" y="104252"/>
                  <a:pt x="69753" y="119800"/>
                  <a:pt x="61280" y="119800"/>
                </a:cubicBezTo>
                <a:cubicBezTo>
                  <a:pt x="58522" y="119800"/>
                  <a:pt x="58522" y="119800"/>
                  <a:pt x="58522" y="119800"/>
                </a:cubicBezTo>
                <a:cubicBezTo>
                  <a:pt x="51625" y="119800"/>
                  <a:pt x="48669" y="105647"/>
                  <a:pt x="47290" y="102857"/>
                </a:cubicBezTo>
                <a:cubicBezTo>
                  <a:pt x="44532" y="102857"/>
                  <a:pt x="40394" y="101461"/>
                  <a:pt x="37635" y="98671"/>
                </a:cubicBezTo>
                <a:cubicBezTo>
                  <a:pt x="37635" y="100066"/>
                  <a:pt x="37635" y="100066"/>
                  <a:pt x="37635" y="100066"/>
                </a:cubicBezTo>
                <a:cubicBezTo>
                  <a:pt x="37635" y="100066"/>
                  <a:pt x="25024" y="109833"/>
                  <a:pt x="19507" y="102857"/>
                </a:cubicBezTo>
                <a:cubicBezTo>
                  <a:pt x="16748" y="101461"/>
                  <a:pt x="16748" y="101461"/>
                  <a:pt x="16748" y="101461"/>
                </a:cubicBezTo>
                <a:cubicBezTo>
                  <a:pt x="12610" y="95880"/>
                  <a:pt x="19507" y="84518"/>
                  <a:pt x="20886" y="81727"/>
                </a:cubicBezTo>
                <a:cubicBezTo>
                  <a:pt x="19507" y="78936"/>
                  <a:pt x="18128" y="76146"/>
                  <a:pt x="16748" y="71960"/>
                </a:cubicBezTo>
                <a:cubicBezTo>
                  <a:pt x="13990" y="71960"/>
                  <a:pt x="0" y="67574"/>
                  <a:pt x="0" y="60598"/>
                </a:cubicBezTo>
                <a:cubicBezTo>
                  <a:pt x="0" y="57807"/>
                  <a:pt x="0" y="57807"/>
                  <a:pt x="0" y="57807"/>
                </a:cubicBezTo>
                <a:cubicBezTo>
                  <a:pt x="0" y="50830"/>
                  <a:pt x="13990" y="47840"/>
                  <a:pt x="16748" y="47840"/>
                </a:cubicBezTo>
                <a:cubicBezTo>
                  <a:pt x="18128" y="43654"/>
                  <a:pt x="19507" y="40863"/>
                  <a:pt x="20886" y="36677"/>
                </a:cubicBezTo>
                <a:cubicBezTo>
                  <a:pt x="19507" y="35282"/>
                  <a:pt x="11231" y="22524"/>
                  <a:pt x="16748" y="18338"/>
                </a:cubicBezTo>
                <a:cubicBezTo>
                  <a:pt x="19507" y="15548"/>
                  <a:pt x="19507" y="15548"/>
                  <a:pt x="19507" y="15548"/>
                </a:cubicBezTo>
                <a:cubicBezTo>
                  <a:pt x="23645" y="9966"/>
                  <a:pt x="34876" y="18338"/>
                  <a:pt x="37635" y="19734"/>
                </a:cubicBezTo>
                <a:cubicBezTo>
                  <a:pt x="40394" y="18338"/>
                  <a:pt x="44532" y="16943"/>
                  <a:pt x="47290" y="15548"/>
                </a:cubicBezTo>
                <a:cubicBezTo>
                  <a:pt x="48669" y="12757"/>
                  <a:pt x="53004" y="0"/>
                  <a:pt x="58522" y="0"/>
                </a:cubicBezTo>
                <a:cubicBezTo>
                  <a:pt x="61280" y="0"/>
                  <a:pt x="61280" y="0"/>
                  <a:pt x="61280" y="0"/>
                </a:cubicBezTo>
                <a:cubicBezTo>
                  <a:pt x="68177" y="0"/>
                  <a:pt x="71133" y="11362"/>
                  <a:pt x="72512" y="15548"/>
                </a:cubicBezTo>
                <a:cubicBezTo>
                  <a:pt x="75270" y="16943"/>
                  <a:pt x="79408" y="18338"/>
                  <a:pt x="82167" y="19734"/>
                </a:cubicBezTo>
                <a:cubicBezTo>
                  <a:pt x="84926" y="18338"/>
                  <a:pt x="96157" y="11362"/>
                  <a:pt x="100295" y="15548"/>
                </a:cubicBezTo>
                <a:cubicBezTo>
                  <a:pt x="103054" y="18338"/>
                  <a:pt x="103054" y="18338"/>
                  <a:pt x="103054" y="18338"/>
                </a:cubicBezTo>
                <a:cubicBezTo>
                  <a:pt x="108571" y="23920"/>
                  <a:pt x="101674" y="33887"/>
                  <a:pt x="98916" y="36677"/>
                </a:cubicBezTo>
                <a:cubicBezTo>
                  <a:pt x="101674" y="40863"/>
                  <a:pt x="103054" y="43654"/>
                  <a:pt x="103054" y="47840"/>
                </a:cubicBezTo>
                <a:cubicBezTo>
                  <a:pt x="104433" y="47840"/>
                  <a:pt x="119802" y="49435"/>
                  <a:pt x="119802" y="57807"/>
                </a:cubicBezTo>
                <a:cubicBezTo>
                  <a:pt x="119802" y="60598"/>
                  <a:pt x="119802" y="60598"/>
                  <a:pt x="119802" y="60598"/>
                </a:cubicBezTo>
                <a:cubicBezTo>
                  <a:pt x="119802" y="67574"/>
                  <a:pt x="107192" y="70365"/>
                  <a:pt x="103054" y="71960"/>
                </a:cubicBezTo>
                <a:close/>
                <a:moveTo>
                  <a:pt x="59901" y="25315"/>
                </a:moveTo>
                <a:lnTo>
                  <a:pt x="59901" y="25315"/>
                </a:lnTo>
                <a:cubicBezTo>
                  <a:pt x="41773" y="25315"/>
                  <a:pt x="26403" y="40863"/>
                  <a:pt x="26403" y="59202"/>
                </a:cubicBezTo>
                <a:cubicBezTo>
                  <a:pt x="26403" y="78936"/>
                  <a:pt x="41773" y="93089"/>
                  <a:pt x="59901" y="93089"/>
                </a:cubicBezTo>
                <a:cubicBezTo>
                  <a:pt x="78029" y="93089"/>
                  <a:pt x="93399" y="78936"/>
                  <a:pt x="93399" y="59202"/>
                </a:cubicBezTo>
                <a:cubicBezTo>
                  <a:pt x="93399" y="40863"/>
                  <a:pt x="78029" y="25315"/>
                  <a:pt x="59901" y="25315"/>
                </a:cubicBezTo>
                <a:close/>
                <a:moveTo>
                  <a:pt x="59901" y="81727"/>
                </a:moveTo>
                <a:lnTo>
                  <a:pt x="59901" y="81727"/>
                </a:lnTo>
                <a:cubicBezTo>
                  <a:pt x="47290" y="81727"/>
                  <a:pt x="37635" y="71960"/>
                  <a:pt x="37635" y="59202"/>
                </a:cubicBezTo>
                <a:cubicBezTo>
                  <a:pt x="37635" y="46445"/>
                  <a:pt x="47290" y="36677"/>
                  <a:pt x="59901" y="36677"/>
                </a:cubicBezTo>
                <a:cubicBezTo>
                  <a:pt x="72512" y="36677"/>
                  <a:pt x="82167" y="46445"/>
                  <a:pt x="82167" y="59202"/>
                </a:cubicBezTo>
                <a:cubicBezTo>
                  <a:pt x="82167" y="71960"/>
                  <a:pt x="72512" y="81727"/>
                  <a:pt x="59901" y="81727"/>
                </a:cubicBezTo>
                <a:close/>
                <a:moveTo>
                  <a:pt x="59901" y="47840"/>
                </a:moveTo>
                <a:lnTo>
                  <a:pt x="59901" y="47840"/>
                </a:lnTo>
                <a:cubicBezTo>
                  <a:pt x="54384" y="47840"/>
                  <a:pt x="48669" y="53621"/>
                  <a:pt x="48669" y="59202"/>
                </a:cubicBezTo>
                <a:cubicBezTo>
                  <a:pt x="48669" y="66179"/>
                  <a:pt x="54384" y="70365"/>
                  <a:pt x="59901" y="70365"/>
                </a:cubicBezTo>
                <a:cubicBezTo>
                  <a:pt x="65418" y="70365"/>
                  <a:pt x="71133" y="66179"/>
                  <a:pt x="71133" y="59202"/>
                </a:cubicBezTo>
                <a:cubicBezTo>
                  <a:pt x="71133" y="53621"/>
                  <a:pt x="65418" y="47840"/>
                  <a:pt x="59901" y="47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8500;p213">
            <a:extLst>
              <a:ext uri="{FF2B5EF4-FFF2-40B4-BE49-F238E27FC236}">
                <a16:creationId xmlns:a16="http://schemas.microsoft.com/office/drawing/2014/main" id="{C34ABF9B-5405-1140-AF5E-5EAEEF71799D}"/>
              </a:ext>
            </a:extLst>
          </p:cNvPr>
          <p:cNvSpPr/>
          <p:nvPr/>
        </p:nvSpPr>
        <p:spPr>
          <a:xfrm>
            <a:off x="613659" y="3645737"/>
            <a:ext cx="596743" cy="50376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9818" y="35598"/>
                </a:moveTo>
                <a:lnTo>
                  <a:pt x="89818" y="35598"/>
                </a:lnTo>
                <a:cubicBezTo>
                  <a:pt x="93923" y="35598"/>
                  <a:pt x="93923" y="35598"/>
                  <a:pt x="93923" y="35598"/>
                </a:cubicBezTo>
                <a:cubicBezTo>
                  <a:pt x="93923" y="51100"/>
                  <a:pt x="93923" y="51100"/>
                  <a:pt x="93923" y="51100"/>
                </a:cubicBezTo>
                <a:cubicBezTo>
                  <a:pt x="119758" y="25550"/>
                  <a:pt x="119758" y="25550"/>
                  <a:pt x="119758" y="25550"/>
                </a:cubicBezTo>
                <a:cubicBezTo>
                  <a:pt x="93923" y="0"/>
                  <a:pt x="93923" y="0"/>
                  <a:pt x="93923" y="0"/>
                </a:cubicBezTo>
                <a:cubicBezTo>
                  <a:pt x="93923" y="15215"/>
                  <a:pt x="93923" y="15215"/>
                  <a:pt x="93923" y="15215"/>
                </a:cubicBezTo>
                <a:cubicBezTo>
                  <a:pt x="89818" y="15215"/>
                  <a:pt x="89818" y="15215"/>
                  <a:pt x="89818" y="15215"/>
                </a:cubicBezTo>
                <a:cubicBezTo>
                  <a:pt x="68329" y="15215"/>
                  <a:pt x="55533" y="35598"/>
                  <a:pt x="44909" y="53684"/>
                </a:cubicBezTo>
                <a:cubicBezTo>
                  <a:pt x="34044" y="68899"/>
                  <a:pt x="25593" y="81531"/>
                  <a:pt x="12796" y="81531"/>
                </a:cubicBezTo>
                <a:cubicBezTo>
                  <a:pt x="0" y="81531"/>
                  <a:pt x="0" y="81531"/>
                  <a:pt x="0" y="81531"/>
                </a:cubicBezTo>
                <a:cubicBezTo>
                  <a:pt x="0" y="101913"/>
                  <a:pt x="0" y="101913"/>
                  <a:pt x="0" y="101913"/>
                </a:cubicBezTo>
                <a:cubicBezTo>
                  <a:pt x="12796" y="101913"/>
                  <a:pt x="12796" y="101913"/>
                  <a:pt x="12796" y="101913"/>
                </a:cubicBezTo>
                <a:cubicBezTo>
                  <a:pt x="34044" y="101913"/>
                  <a:pt x="46841" y="81531"/>
                  <a:pt x="57706" y="63732"/>
                </a:cubicBezTo>
                <a:cubicBezTo>
                  <a:pt x="68329" y="48516"/>
                  <a:pt x="77022" y="35598"/>
                  <a:pt x="89818" y="35598"/>
                </a:cubicBezTo>
                <a:close/>
                <a:moveTo>
                  <a:pt x="31871" y="48516"/>
                </a:moveTo>
                <a:lnTo>
                  <a:pt x="31871" y="48516"/>
                </a:lnTo>
                <a:cubicBezTo>
                  <a:pt x="31871" y="45933"/>
                  <a:pt x="34044" y="45933"/>
                  <a:pt x="34044" y="43636"/>
                </a:cubicBezTo>
                <a:cubicBezTo>
                  <a:pt x="36217" y="41052"/>
                  <a:pt x="40321" y="35598"/>
                  <a:pt x="42736" y="33301"/>
                </a:cubicBezTo>
                <a:cubicBezTo>
                  <a:pt x="34044" y="22966"/>
                  <a:pt x="25593" y="18086"/>
                  <a:pt x="12796" y="18086"/>
                </a:cubicBezTo>
                <a:cubicBezTo>
                  <a:pt x="0" y="18086"/>
                  <a:pt x="0" y="18086"/>
                  <a:pt x="0" y="18086"/>
                </a:cubicBezTo>
                <a:cubicBezTo>
                  <a:pt x="0" y="38468"/>
                  <a:pt x="0" y="38468"/>
                  <a:pt x="0" y="38468"/>
                </a:cubicBezTo>
                <a:cubicBezTo>
                  <a:pt x="12796" y="38468"/>
                  <a:pt x="12796" y="38468"/>
                  <a:pt x="12796" y="38468"/>
                </a:cubicBezTo>
                <a:cubicBezTo>
                  <a:pt x="19074" y="38468"/>
                  <a:pt x="25593" y="41052"/>
                  <a:pt x="31871" y="48516"/>
                </a:cubicBezTo>
                <a:close/>
                <a:moveTo>
                  <a:pt x="93923" y="84114"/>
                </a:moveTo>
                <a:lnTo>
                  <a:pt x="93923" y="84114"/>
                </a:lnTo>
                <a:cubicBezTo>
                  <a:pt x="89818" y="84114"/>
                  <a:pt x="89818" y="84114"/>
                  <a:pt x="89818" y="84114"/>
                </a:cubicBezTo>
                <a:cubicBezTo>
                  <a:pt x="81126" y="84114"/>
                  <a:pt x="74849" y="78947"/>
                  <a:pt x="68329" y="71483"/>
                </a:cubicBezTo>
                <a:cubicBezTo>
                  <a:pt x="68329" y="71483"/>
                  <a:pt x="68329" y="71483"/>
                  <a:pt x="68329" y="74066"/>
                </a:cubicBezTo>
                <a:cubicBezTo>
                  <a:pt x="64225" y="76363"/>
                  <a:pt x="62052" y="81531"/>
                  <a:pt x="59879" y="86698"/>
                </a:cubicBezTo>
                <a:cubicBezTo>
                  <a:pt x="66156" y="96746"/>
                  <a:pt x="77022" y="101913"/>
                  <a:pt x="89818" y="101913"/>
                </a:cubicBezTo>
                <a:cubicBezTo>
                  <a:pt x="93923" y="101913"/>
                  <a:pt x="93923" y="101913"/>
                  <a:pt x="93923" y="101913"/>
                </a:cubicBezTo>
                <a:cubicBezTo>
                  <a:pt x="93923" y="119712"/>
                  <a:pt x="93923" y="119712"/>
                  <a:pt x="93923" y="119712"/>
                </a:cubicBezTo>
                <a:cubicBezTo>
                  <a:pt x="119758" y="94162"/>
                  <a:pt x="119758" y="94162"/>
                  <a:pt x="119758" y="94162"/>
                </a:cubicBezTo>
                <a:cubicBezTo>
                  <a:pt x="93923" y="68899"/>
                  <a:pt x="93923" y="68899"/>
                  <a:pt x="93923" y="68899"/>
                </a:cubicBezTo>
                <a:lnTo>
                  <a:pt x="93923" y="841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 panose="020B0703020202090204" pitchFamily="34" charset="0"/>
              <a:ea typeface="Verdan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74" name="Google Shape;8922;p214">
            <a:extLst>
              <a:ext uri="{FF2B5EF4-FFF2-40B4-BE49-F238E27FC236}">
                <a16:creationId xmlns:a16="http://schemas.microsoft.com/office/drawing/2014/main" id="{11C59D00-0426-B142-8DB3-6F41218C79D7}"/>
              </a:ext>
            </a:extLst>
          </p:cNvPr>
          <p:cNvSpPr/>
          <p:nvPr/>
        </p:nvSpPr>
        <p:spPr>
          <a:xfrm>
            <a:off x="1631482" y="120367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8922;p214">
            <a:extLst>
              <a:ext uri="{FF2B5EF4-FFF2-40B4-BE49-F238E27FC236}">
                <a16:creationId xmlns:a16="http://schemas.microsoft.com/office/drawing/2014/main" id="{303D9800-C71A-C244-B55A-1EDE30BBEF8D}"/>
              </a:ext>
            </a:extLst>
          </p:cNvPr>
          <p:cNvSpPr/>
          <p:nvPr/>
        </p:nvSpPr>
        <p:spPr>
          <a:xfrm>
            <a:off x="1783882" y="121891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8922;p214">
            <a:extLst>
              <a:ext uri="{FF2B5EF4-FFF2-40B4-BE49-F238E27FC236}">
                <a16:creationId xmlns:a16="http://schemas.microsoft.com/office/drawing/2014/main" id="{9851F218-91BB-2E43-BE07-1C5E4B6DA688}"/>
              </a:ext>
            </a:extLst>
          </p:cNvPr>
          <p:cNvSpPr/>
          <p:nvPr/>
        </p:nvSpPr>
        <p:spPr>
          <a:xfrm>
            <a:off x="1936282" y="123415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8922;p214">
            <a:extLst>
              <a:ext uri="{FF2B5EF4-FFF2-40B4-BE49-F238E27FC236}">
                <a16:creationId xmlns:a16="http://schemas.microsoft.com/office/drawing/2014/main" id="{F1147C85-440D-FE41-9A11-0645A7CD4EAF}"/>
              </a:ext>
            </a:extLst>
          </p:cNvPr>
          <p:cNvSpPr/>
          <p:nvPr/>
        </p:nvSpPr>
        <p:spPr>
          <a:xfrm>
            <a:off x="2088682" y="124939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8922;p214">
            <a:extLst>
              <a:ext uri="{FF2B5EF4-FFF2-40B4-BE49-F238E27FC236}">
                <a16:creationId xmlns:a16="http://schemas.microsoft.com/office/drawing/2014/main" id="{11910013-6E0B-3D4D-8CCD-B23CEDD8600D}"/>
              </a:ext>
            </a:extLst>
          </p:cNvPr>
          <p:cNvSpPr/>
          <p:nvPr/>
        </p:nvSpPr>
        <p:spPr>
          <a:xfrm>
            <a:off x="2241082" y="126463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8922;p214">
            <a:extLst>
              <a:ext uri="{FF2B5EF4-FFF2-40B4-BE49-F238E27FC236}">
                <a16:creationId xmlns:a16="http://schemas.microsoft.com/office/drawing/2014/main" id="{160E4D72-A0F4-674E-9FF2-483C2794AAC2}"/>
              </a:ext>
            </a:extLst>
          </p:cNvPr>
          <p:cNvSpPr/>
          <p:nvPr/>
        </p:nvSpPr>
        <p:spPr>
          <a:xfrm>
            <a:off x="2393482" y="127987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8922;p214">
            <a:extLst>
              <a:ext uri="{FF2B5EF4-FFF2-40B4-BE49-F238E27FC236}">
                <a16:creationId xmlns:a16="http://schemas.microsoft.com/office/drawing/2014/main" id="{DD81ED6C-9B5B-1B43-935E-04843AB23F8A}"/>
              </a:ext>
            </a:extLst>
          </p:cNvPr>
          <p:cNvSpPr/>
          <p:nvPr/>
        </p:nvSpPr>
        <p:spPr>
          <a:xfrm>
            <a:off x="2545882" y="129511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8922;p214">
            <a:extLst>
              <a:ext uri="{FF2B5EF4-FFF2-40B4-BE49-F238E27FC236}">
                <a16:creationId xmlns:a16="http://schemas.microsoft.com/office/drawing/2014/main" id="{FFFAED51-0764-2A47-9892-BF84B1FA890B}"/>
              </a:ext>
            </a:extLst>
          </p:cNvPr>
          <p:cNvSpPr/>
          <p:nvPr/>
        </p:nvSpPr>
        <p:spPr>
          <a:xfrm>
            <a:off x="2698282" y="131035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8922;p214">
            <a:extLst>
              <a:ext uri="{FF2B5EF4-FFF2-40B4-BE49-F238E27FC236}">
                <a16:creationId xmlns:a16="http://schemas.microsoft.com/office/drawing/2014/main" id="{0E284B5E-EBEE-5B42-985B-079B5AA68014}"/>
              </a:ext>
            </a:extLst>
          </p:cNvPr>
          <p:cNvSpPr/>
          <p:nvPr/>
        </p:nvSpPr>
        <p:spPr>
          <a:xfrm>
            <a:off x="2850682" y="132559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8922;p214">
            <a:extLst>
              <a:ext uri="{FF2B5EF4-FFF2-40B4-BE49-F238E27FC236}">
                <a16:creationId xmlns:a16="http://schemas.microsoft.com/office/drawing/2014/main" id="{90EA4CBC-9E9E-3443-B5F1-5A95359DB0A0}"/>
              </a:ext>
            </a:extLst>
          </p:cNvPr>
          <p:cNvSpPr/>
          <p:nvPr/>
        </p:nvSpPr>
        <p:spPr>
          <a:xfrm>
            <a:off x="3003082" y="134083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8922;p214">
            <a:extLst>
              <a:ext uri="{FF2B5EF4-FFF2-40B4-BE49-F238E27FC236}">
                <a16:creationId xmlns:a16="http://schemas.microsoft.com/office/drawing/2014/main" id="{5BE3A434-F457-BF4A-B27D-B616D756E73B}"/>
              </a:ext>
            </a:extLst>
          </p:cNvPr>
          <p:cNvSpPr/>
          <p:nvPr/>
        </p:nvSpPr>
        <p:spPr>
          <a:xfrm>
            <a:off x="3155482" y="135607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8922;p214">
            <a:extLst>
              <a:ext uri="{FF2B5EF4-FFF2-40B4-BE49-F238E27FC236}">
                <a16:creationId xmlns:a16="http://schemas.microsoft.com/office/drawing/2014/main" id="{6ED373D0-542A-224D-B137-8345E0D34B64}"/>
              </a:ext>
            </a:extLst>
          </p:cNvPr>
          <p:cNvSpPr/>
          <p:nvPr/>
        </p:nvSpPr>
        <p:spPr>
          <a:xfrm>
            <a:off x="3307882" y="137131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8922;p214">
            <a:extLst>
              <a:ext uri="{FF2B5EF4-FFF2-40B4-BE49-F238E27FC236}">
                <a16:creationId xmlns:a16="http://schemas.microsoft.com/office/drawing/2014/main" id="{2CDBC670-025A-8A46-9CE5-6B4D6E65DF16}"/>
              </a:ext>
            </a:extLst>
          </p:cNvPr>
          <p:cNvSpPr/>
          <p:nvPr/>
        </p:nvSpPr>
        <p:spPr>
          <a:xfrm>
            <a:off x="3460282" y="138655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8922;p214">
            <a:extLst>
              <a:ext uri="{FF2B5EF4-FFF2-40B4-BE49-F238E27FC236}">
                <a16:creationId xmlns:a16="http://schemas.microsoft.com/office/drawing/2014/main" id="{264D90D2-806D-A64D-97BC-A18FCD956133}"/>
              </a:ext>
            </a:extLst>
          </p:cNvPr>
          <p:cNvSpPr/>
          <p:nvPr/>
        </p:nvSpPr>
        <p:spPr>
          <a:xfrm>
            <a:off x="3612682" y="140179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8922;p214">
            <a:extLst>
              <a:ext uri="{FF2B5EF4-FFF2-40B4-BE49-F238E27FC236}">
                <a16:creationId xmlns:a16="http://schemas.microsoft.com/office/drawing/2014/main" id="{2DEC02DE-224D-E941-A350-90CCD0954DCC}"/>
              </a:ext>
            </a:extLst>
          </p:cNvPr>
          <p:cNvSpPr/>
          <p:nvPr/>
        </p:nvSpPr>
        <p:spPr>
          <a:xfrm>
            <a:off x="3765082" y="141703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8922;p214">
            <a:extLst>
              <a:ext uri="{FF2B5EF4-FFF2-40B4-BE49-F238E27FC236}">
                <a16:creationId xmlns:a16="http://schemas.microsoft.com/office/drawing/2014/main" id="{E685B42D-07E6-E04E-8E86-F4A3876F638B}"/>
              </a:ext>
            </a:extLst>
          </p:cNvPr>
          <p:cNvSpPr/>
          <p:nvPr/>
        </p:nvSpPr>
        <p:spPr>
          <a:xfrm>
            <a:off x="3917482" y="143227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8922;p214">
            <a:extLst>
              <a:ext uri="{FF2B5EF4-FFF2-40B4-BE49-F238E27FC236}">
                <a16:creationId xmlns:a16="http://schemas.microsoft.com/office/drawing/2014/main" id="{E2376EB7-92CE-034D-92E4-06E4672D5E68}"/>
              </a:ext>
            </a:extLst>
          </p:cNvPr>
          <p:cNvSpPr/>
          <p:nvPr/>
        </p:nvSpPr>
        <p:spPr>
          <a:xfrm>
            <a:off x="4069882" y="144751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8922;p214">
            <a:extLst>
              <a:ext uri="{FF2B5EF4-FFF2-40B4-BE49-F238E27FC236}">
                <a16:creationId xmlns:a16="http://schemas.microsoft.com/office/drawing/2014/main" id="{FCBBBE18-B6C9-EE4D-9734-9888F2624ED3}"/>
              </a:ext>
            </a:extLst>
          </p:cNvPr>
          <p:cNvSpPr/>
          <p:nvPr/>
        </p:nvSpPr>
        <p:spPr>
          <a:xfrm>
            <a:off x="4222282" y="146275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88DBF692-BB43-9741-B8CD-CF64119E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18" y="4806614"/>
            <a:ext cx="330200" cy="558800"/>
          </a:xfrm>
          <a:prstGeom prst="rect">
            <a:avLst/>
          </a:prstGeom>
        </p:spPr>
      </p:pic>
      <p:pic>
        <p:nvPicPr>
          <p:cNvPr id="197" name="Picture 196">
            <a:hlinkClick r:id="rId3" action="ppaction://hlinksldjump"/>
            <a:extLst>
              <a:ext uri="{FF2B5EF4-FFF2-40B4-BE49-F238E27FC236}">
                <a16:creationId xmlns:a16="http://schemas.microsoft.com/office/drawing/2014/main" id="{CA3D6080-690E-FC44-A314-42671DCDC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009" y="4316027"/>
            <a:ext cx="2807369" cy="42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7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61A76B3-B09E-DE4A-95DF-96BE3A8209DB}"/>
              </a:ext>
            </a:extLst>
          </p:cNvPr>
          <p:cNvSpPr>
            <a:spLocks/>
          </p:cNvSpPr>
          <p:nvPr/>
        </p:nvSpPr>
        <p:spPr bwMode="auto">
          <a:xfrm>
            <a:off x="759292" y="1666755"/>
            <a:ext cx="2945176" cy="4123403"/>
          </a:xfrm>
          <a:prstGeom prst="roundRect">
            <a:avLst>
              <a:gd name="adj" fmla="val 6382"/>
            </a:avLst>
          </a:prstGeom>
          <a:solidFill>
            <a:srgbClr val="FF0002">
              <a:alpha val="36078"/>
            </a:srgbClr>
          </a:solidFill>
          <a:ln w="19050">
            <a:noFill/>
          </a:ln>
          <a:effectLst>
            <a:outerShdw blurRad="76200" algn="ctr" rotWithShape="0">
              <a:prstClr val="black">
                <a:alpha val="90000"/>
              </a:prstClr>
            </a:outerShdw>
          </a:effec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700">
              <a:latin typeface="Trebuchet MS" panose="020B070302020209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7BF0DC-6F69-3C44-A95F-65178B6AF75F}"/>
              </a:ext>
            </a:extLst>
          </p:cNvPr>
          <p:cNvGrpSpPr/>
          <p:nvPr/>
        </p:nvGrpSpPr>
        <p:grpSpPr>
          <a:xfrm>
            <a:off x="1682486" y="2561231"/>
            <a:ext cx="1098788" cy="1098785"/>
            <a:chOff x="3694905" y="4112532"/>
            <a:chExt cx="2197576" cy="219757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88D2728-35FF-0B46-A3FB-36373DD0C2A9}"/>
                </a:ext>
              </a:extLst>
            </p:cNvPr>
            <p:cNvSpPr/>
            <p:nvPr/>
          </p:nvSpPr>
          <p:spPr>
            <a:xfrm>
              <a:off x="3694905" y="4112532"/>
              <a:ext cx="2197576" cy="2197570"/>
            </a:xfrm>
            <a:prstGeom prst="ellipse">
              <a:avLst/>
            </a:prstGeom>
            <a:solidFill>
              <a:srgbClr val="FFFFFF">
                <a:alpha val="9000"/>
              </a:srgbClr>
            </a:solidFill>
            <a:ln>
              <a:solidFill>
                <a:schemeClr val="bg1"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Trebuchet MS" panose="020B07030202020902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20B602-82E8-A244-84EB-4984957491A8}"/>
                </a:ext>
              </a:extLst>
            </p:cNvPr>
            <p:cNvSpPr/>
            <p:nvPr/>
          </p:nvSpPr>
          <p:spPr>
            <a:xfrm>
              <a:off x="3900937" y="4318561"/>
              <a:ext cx="1804566" cy="1804562"/>
            </a:xfrm>
            <a:prstGeom prst="ellipse">
              <a:avLst/>
            </a:prstGeom>
            <a:solidFill>
              <a:srgbClr val="FFFFFF">
                <a:alpha val="27000"/>
              </a:srgbClr>
            </a:solidFill>
            <a:ln>
              <a:solidFill>
                <a:schemeClr val="bg1"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latin typeface="Trebuchet MS" panose="020B0703020202090204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7AA1A90-34B0-CD4B-BB74-41C92F5CB1FA}"/>
                </a:ext>
              </a:extLst>
            </p:cNvPr>
            <p:cNvSpPr/>
            <p:nvPr/>
          </p:nvSpPr>
          <p:spPr>
            <a:xfrm>
              <a:off x="4075011" y="4492636"/>
              <a:ext cx="1456414" cy="14564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latin typeface="Trebuchet MS" panose="020B0703020202090204" pitchFamily="34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95A50E-AFBE-2C43-9796-978EB170D9D1}"/>
              </a:ext>
            </a:extLst>
          </p:cNvPr>
          <p:cNvCxnSpPr/>
          <p:nvPr/>
        </p:nvCxnSpPr>
        <p:spPr>
          <a:xfrm>
            <a:off x="849022" y="3102862"/>
            <a:ext cx="2785596" cy="0"/>
          </a:xfrm>
          <a:prstGeom prst="line">
            <a:avLst/>
          </a:prstGeom>
          <a:ln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1F7DF7C-7A6F-1942-9565-FF16CCDC0FE3}"/>
              </a:ext>
            </a:extLst>
          </p:cNvPr>
          <p:cNvSpPr txBox="1"/>
          <p:nvPr/>
        </p:nvSpPr>
        <p:spPr>
          <a:xfrm>
            <a:off x="901011" y="3850531"/>
            <a:ext cx="2681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rebuchet MS" panose="020B0703020202090204" pitchFamily="34" charset="0"/>
              </a:rPr>
              <a:t>Low losses from product launch, can limit marketing to Scotiabank users to gain partial benefits</a:t>
            </a:r>
            <a:endParaRPr lang="en-US" b="1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619610-32EE-474C-9FD4-34E33146C4CD}"/>
              </a:ext>
            </a:extLst>
          </p:cNvPr>
          <p:cNvSpPr txBox="1"/>
          <p:nvPr/>
        </p:nvSpPr>
        <p:spPr>
          <a:xfrm>
            <a:off x="849023" y="1991328"/>
            <a:ext cx="285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rebuchet MS" panose="020B0703020202090204" pitchFamily="34" charset="0"/>
              </a:rPr>
              <a:t>01. Slow Adaption</a:t>
            </a:r>
            <a:endParaRPr lang="en-US" sz="20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67591EF-F604-B04A-BF01-CEB7D7544E8D}"/>
              </a:ext>
            </a:extLst>
          </p:cNvPr>
          <p:cNvSpPr>
            <a:spLocks/>
          </p:cNvSpPr>
          <p:nvPr/>
        </p:nvSpPr>
        <p:spPr bwMode="auto">
          <a:xfrm>
            <a:off x="4782454" y="1666755"/>
            <a:ext cx="2945176" cy="4123403"/>
          </a:xfrm>
          <a:prstGeom prst="roundRect">
            <a:avLst>
              <a:gd name="adj" fmla="val 6382"/>
            </a:avLst>
          </a:prstGeom>
          <a:solidFill>
            <a:srgbClr val="FF0002">
              <a:alpha val="69804"/>
            </a:srgbClr>
          </a:solidFill>
          <a:ln w="19050">
            <a:noFill/>
          </a:ln>
          <a:effectLst>
            <a:outerShdw blurRad="76200" algn="ctr" rotWithShape="0">
              <a:prstClr val="black">
                <a:alpha val="90000"/>
              </a:prstClr>
            </a:outerShdw>
          </a:effec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700" dirty="0">
              <a:latin typeface="Trebuchet MS" panose="020B070302020209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F1F7615-FACF-E14E-BC46-92B383249B15}"/>
              </a:ext>
            </a:extLst>
          </p:cNvPr>
          <p:cNvGrpSpPr/>
          <p:nvPr/>
        </p:nvGrpSpPr>
        <p:grpSpPr>
          <a:xfrm>
            <a:off x="5705648" y="2561231"/>
            <a:ext cx="1098788" cy="1098785"/>
            <a:chOff x="3694905" y="4112531"/>
            <a:chExt cx="2197576" cy="219756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F5E31C2-32C0-194E-A48D-C635109987FD}"/>
                </a:ext>
              </a:extLst>
            </p:cNvPr>
            <p:cNvSpPr/>
            <p:nvPr/>
          </p:nvSpPr>
          <p:spPr>
            <a:xfrm>
              <a:off x="3694905" y="4112531"/>
              <a:ext cx="2197576" cy="2197569"/>
            </a:xfrm>
            <a:prstGeom prst="ellipse">
              <a:avLst/>
            </a:prstGeom>
            <a:solidFill>
              <a:srgbClr val="FFFFFF">
                <a:alpha val="9000"/>
              </a:srgbClr>
            </a:solidFill>
            <a:ln>
              <a:solidFill>
                <a:schemeClr val="bg1"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Trebuchet MS" panose="020B0703020202090204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FF2CAB0-D4D7-8948-8897-FB75744CB32C}"/>
                </a:ext>
              </a:extLst>
            </p:cNvPr>
            <p:cNvSpPr/>
            <p:nvPr/>
          </p:nvSpPr>
          <p:spPr>
            <a:xfrm>
              <a:off x="3900937" y="4318561"/>
              <a:ext cx="1804566" cy="1804562"/>
            </a:xfrm>
            <a:prstGeom prst="ellipse">
              <a:avLst/>
            </a:prstGeom>
            <a:solidFill>
              <a:srgbClr val="FFFFFF">
                <a:alpha val="27000"/>
              </a:srgbClr>
            </a:solidFill>
            <a:ln>
              <a:solidFill>
                <a:schemeClr val="bg1"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latin typeface="Trebuchet MS" panose="020B070302020209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14A94D7-FC19-6E4A-A505-111594FDC8FB}"/>
                </a:ext>
              </a:extLst>
            </p:cNvPr>
            <p:cNvSpPr/>
            <p:nvPr/>
          </p:nvSpPr>
          <p:spPr>
            <a:xfrm>
              <a:off x="4075011" y="4492636"/>
              <a:ext cx="1456414" cy="14564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latin typeface="Trebuchet MS" panose="020B0703020202090204" pitchFamily="34" charset="0"/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78FA2F-6AFF-9D4A-9F60-FA5FC3F75076}"/>
              </a:ext>
            </a:extLst>
          </p:cNvPr>
          <p:cNvCxnSpPr/>
          <p:nvPr/>
        </p:nvCxnSpPr>
        <p:spPr>
          <a:xfrm>
            <a:off x="4872184" y="3102862"/>
            <a:ext cx="2785596" cy="0"/>
          </a:xfrm>
          <a:prstGeom prst="line">
            <a:avLst/>
          </a:prstGeom>
          <a:ln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8A85179-5687-A846-833C-30FFC5FD4024}"/>
              </a:ext>
            </a:extLst>
          </p:cNvPr>
          <p:cNvSpPr txBox="1"/>
          <p:nvPr/>
        </p:nvSpPr>
        <p:spPr>
          <a:xfrm>
            <a:off x="4924173" y="3850531"/>
            <a:ext cx="2681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rebuchet MS" panose="020B0703020202090204" pitchFamily="34" charset="0"/>
              </a:rPr>
              <a:t>Evaluate and Modify program by either removing or adding aspects</a:t>
            </a:r>
            <a:endParaRPr lang="en-US" b="1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0C8F68-5C3B-164A-A02F-69AC8FDD8EAD}"/>
              </a:ext>
            </a:extLst>
          </p:cNvPr>
          <p:cNvSpPr txBox="1"/>
          <p:nvPr/>
        </p:nvSpPr>
        <p:spPr>
          <a:xfrm>
            <a:off x="4924173" y="1991327"/>
            <a:ext cx="280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rebuchet MS" panose="020B0703020202090204" pitchFamily="34" charset="0"/>
              </a:rPr>
              <a:t>02. Weak Rewards</a:t>
            </a:r>
            <a:endParaRPr lang="en-US" sz="20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3FB977A0-8C74-7F4C-907E-A1D5D51CEA25}"/>
              </a:ext>
            </a:extLst>
          </p:cNvPr>
          <p:cNvSpPr>
            <a:spLocks/>
          </p:cNvSpPr>
          <p:nvPr/>
        </p:nvSpPr>
        <p:spPr bwMode="auto">
          <a:xfrm>
            <a:off x="8805617" y="1666755"/>
            <a:ext cx="2945176" cy="4123403"/>
          </a:xfrm>
          <a:prstGeom prst="roundRect">
            <a:avLst>
              <a:gd name="adj" fmla="val 6382"/>
            </a:avLst>
          </a:prstGeom>
          <a:solidFill>
            <a:srgbClr val="F00200"/>
          </a:solidFill>
          <a:ln w="19050">
            <a:noFill/>
          </a:ln>
          <a:effectLst>
            <a:outerShdw blurRad="76200" algn="ctr" rotWithShape="0">
              <a:prstClr val="black">
                <a:alpha val="90000"/>
              </a:prstClr>
            </a:outerShdw>
          </a:effec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700">
              <a:latin typeface="Trebuchet MS" panose="020B070302020209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F796F41-6987-254C-B2CB-A6C62E4CF1A6}"/>
              </a:ext>
            </a:extLst>
          </p:cNvPr>
          <p:cNvGrpSpPr/>
          <p:nvPr/>
        </p:nvGrpSpPr>
        <p:grpSpPr>
          <a:xfrm>
            <a:off x="9728810" y="2561231"/>
            <a:ext cx="1098788" cy="1098785"/>
            <a:chOff x="3694905" y="4112532"/>
            <a:chExt cx="2197576" cy="219757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7164A1B-A2C8-544D-A2D9-7A0F93247066}"/>
                </a:ext>
              </a:extLst>
            </p:cNvPr>
            <p:cNvSpPr/>
            <p:nvPr/>
          </p:nvSpPr>
          <p:spPr>
            <a:xfrm>
              <a:off x="3694905" y="4112532"/>
              <a:ext cx="2197576" cy="2197570"/>
            </a:xfrm>
            <a:prstGeom prst="ellipse">
              <a:avLst/>
            </a:prstGeom>
            <a:solidFill>
              <a:srgbClr val="FFFFFF">
                <a:alpha val="9000"/>
              </a:srgbClr>
            </a:solidFill>
            <a:ln>
              <a:solidFill>
                <a:schemeClr val="bg1"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Trebuchet MS" panose="020B0703020202090204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E7ACA58-C3C4-7D4D-8857-135186057E96}"/>
                </a:ext>
              </a:extLst>
            </p:cNvPr>
            <p:cNvSpPr/>
            <p:nvPr/>
          </p:nvSpPr>
          <p:spPr>
            <a:xfrm>
              <a:off x="3900937" y="4318561"/>
              <a:ext cx="1804566" cy="1804562"/>
            </a:xfrm>
            <a:prstGeom prst="ellipse">
              <a:avLst/>
            </a:prstGeom>
            <a:solidFill>
              <a:srgbClr val="FFFFFF">
                <a:alpha val="27000"/>
              </a:srgbClr>
            </a:solidFill>
            <a:ln>
              <a:solidFill>
                <a:schemeClr val="bg1"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latin typeface="Trebuchet MS" panose="020B0703020202090204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C0C54DF-92AD-D946-BF17-787156F8422F}"/>
                </a:ext>
              </a:extLst>
            </p:cNvPr>
            <p:cNvSpPr/>
            <p:nvPr/>
          </p:nvSpPr>
          <p:spPr>
            <a:xfrm>
              <a:off x="4075011" y="4492636"/>
              <a:ext cx="1456414" cy="14564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latin typeface="Trebuchet MS" panose="020B0703020202090204" pitchFamily="34" charset="0"/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02F1BC-B512-3C43-9994-88CA68C3C0A7}"/>
              </a:ext>
            </a:extLst>
          </p:cNvPr>
          <p:cNvCxnSpPr/>
          <p:nvPr/>
        </p:nvCxnSpPr>
        <p:spPr>
          <a:xfrm>
            <a:off x="8895347" y="3102862"/>
            <a:ext cx="2785596" cy="0"/>
          </a:xfrm>
          <a:prstGeom prst="line">
            <a:avLst/>
          </a:prstGeom>
          <a:ln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CBDF37A-E15C-124E-9B20-8F0DA4BB7DD3}"/>
              </a:ext>
            </a:extLst>
          </p:cNvPr>
          <p:cNvSpPr txBox="1"/>
          <p:nvPr/>
        </p:nvSpPr>
        <p:spPr>
          <a:xfrm>
            <a:off x="8947335" y="3850531"/>
            <a:ext cx="2681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rebuchet MS" panose="020B0703020202090204" pitchFamily="34" charset="0"/>
              </a:rPr>
              <a:t>Recall and Modify the app before a relaunch</a:t>
            </a:r>
          </a:p>
          <a:p>
            <a:pPr algn="ctr"/>
            <a:endParaRPr lang="en-US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DCFF90-B3A7-754C-B13F-E800438FE778}"/>
              </a:ext>
            </a:extLst>
          </p:cNvPr>
          <p:cNvSpPr txBox="1"/>
          <p:nvPr/>
        </p:nvSpPr>
        <p:spPr>
          <a:xfrm>
            <a:off x="9102416" y="1991328"/>
            <a:ext cx="241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rebuchet MS" panose="020B0703020202090204" pitchFamily="34" charset="0"/>
              </a:rPr>
              <a:t>03. Bad Reviews</a:t>
            </a:r>
            <a:endParaRPr lang="en-US" sz="20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63" name="Shape">
            <a:extLst>
              <a:ext uri="{FF2B5EF4-FFF2-40B4-BE49-F238E27FC236}">
                <a16:creationId xmlns:a16="http://schemas.microsoft.com/office/drawing/2014/main" id="{52B087BC-27E4-4646-8D91-338069B0F779}"/>
              </a:ext>
            </a:extLst>
          </p:cNvPr>
          <p:cNvSpPr/>
          <p:nvPr/>
        </p:nvSpPr>
        <p:spPr>
          <a:xfrm>
            <a:off x="2027823" y="2972630"/>
            <a:ext cx="427994" cy="275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59" y="6026"/>
                </a:moveTo>
                <a:cubicBezTo>
                  <a:pt x="16167" y="6026"/>
                  <a:pt x="15820" y="6026"/>
                  <a:pt x="15429" y="6026"/>
                </a:cubicBezTo>
                <a:cubicBezTo>
                  <a:pt x="14646" y="2438"/>
                  <a:pt x="12734" y="0"/>
                  <a:pt x="10039" y="0"/>
                </a:cubicBezTo>
                <a:cubicBezTo>
                  <a:pt x="6954" y="0"/>
                  <a:pt x="4259" y="4198"/>
                  <a:pt x="4259" y="9073"/>
                </a:cubicBezTo>
                <a:cubicBezTo>
                  <a:pt x="4259" y="9073"/>
                  <a:pt x="4259" y="9615"/>
                  <a:pt x="4259" y="10157"/>
                </a:cubicBezTo>
                <a:cubicBezTo>
                  <a:pt x="4259" y="10157"/>
                  <a:pt x="4259" y="10157"/>
                  <a:pt x="3868" y="10157"/>
                </a:cubicBezTo>
                <a:cubicBezTo>
                  <a:pt x="1956" y="10157"/>
                  <a:pt x="0" y="12662"/>
                  <a:pt x="0" y="16251"/>
                </a:cubicBezTo>
                <a:cubicBezTo>
                  <a:pt x="0" y="19230"/>
                  <a:pt x="1956" y="21600"/>
                  <a:pt x="3868" y="21600"/>
                </a:cubicBezTo>
                <a:cubicBezTo>
                  <a:pt x="16559" y="21600"/>
                  <a:pt x="16559" y="21600"/>
                  <a:pt x="16559" y="21600"/>
                </a:cubicBezTo>
                <a:cubicBezTo>
                  <a:pt x="19253" y="21600"/>
                  <a:pt x="21600" y="18621"/>
                  <a:pt x="21600" y="13813"/>
                </a:cubicBezTo>
                <a:cubicBezTo>
                  <a:pt x="21600" y="9615"/>
                  <a:pt x="19253" y="6026"/>
                  <a:pt x="16559" y="6026"/>
                </a:cubicBezTo>
                <a:close/>
                <a:moveTo>
                  <a:pt x="12343" y="13204"/>
                </a:moveTo>
                <a:cubicBezTo>
                  <a:pt x="11561" y="14423"/>
                  <a:pt x="9648" y="18011"/>
                  <a:pt x="9257" y="18621"/>
                </a:cubicBezTo>
                <a:cubicBezTo>
                  <a:pt x="9257" y="18621"/>
                  <a:pt x="8866" y="19230"/>
                  <a:pt x="8475" y="18621"/>
                </a:cubicBezTo>
                <a:cubicBezTo>
                  <a:pt x="8475" y="18621"/>
                  <a:pt x="8475" y="18621"/>
                  <a:pt x="8475" y="18011"/>
                </a:cubicBezTo>
                <a:lnTo>
                  <a:pt x="8475" y="17402"/>
                </a:lnTo>
                <a:cubicBezTo>
                  <a:pt x="9648" y="13813"/>
                  <a:pt x="9648" y="13813"/>
                  <a:pt x="9648" y="13813"/>
                </a:cubicBezTo>
                <a:cubicBezTo>
                  <a:pt x="9648" y="13204"/>
                  <a:pt x="9257" y="13204"/>
                  <a:pt x="8866" y="13204"/>
                </a:cubicBezTo>
                <a:cubicBezTo>
                  <a:pt x="8475" y="12662"/>
                  <a:pt x="8084" y="12662"/>
                  <a:pt x="8084" y="12053"/>
                </a:cubicBezTo>
                <a:cubicBezTo>
                  <a:pt x="8084" y="11443"/>
                  <a:pt x="8084" y="11443"/>
                  <a:pt x="8475" y="10834"/>
                </a:cubicBezTo>
                <a:cubicBezTo>
                  <a:pt x="8866" y="9615"/>
                  <a:pt x="11213" y="6026"/>
                  <a:pt x="11213" y="6026"/>
                </a:cubicBezTo>
                <a:cubicBezTo>
                  <a:pt x="11561" y="5417"/>
                  <a:pt x="11561" y="5417"/>
                  <a:pt x="11952" y="5417"/>
                </a:cubicBezTo>
                <a:cubicBezTo>
                  <a:pt x="11952" y="6026"/>
                  <a:pt x="12343" y="6026"/>
                  <a:pt x="12343" y="6026"/>
                </a:cubicBezTo>
                <a:cubicBezTo>
                  <a:pt x="12343" y="6568"/>
                  <a:pt x="11952" y="6568"/>
                  <a:pt x="11952" y="7177"/>
                </a:cubicBezTo>
                <a:cubicBezTo>
                  <a:pt x="10822" y="10834"/>
                  <a:pt x="10822" y="10834"/>
                  <a:pt x="10822" y="10834"/>
                </a:cubicBezTo>
                <a:cubicBezTo>
                  <a:pt x="11213" y="10834"/>
                  <a:pt x="11561" y="11443"/>
                  <a:pt x="11952" y="11443"/>
                </a:cubicBezTo>
                <a:cubicBezTo>
                  <a:pt x="12343" y="11443"/>
                  <a:pt x="12734" y="12053"/>
                  <a:pt x="12734" y="12662"/>
                </a:cubicBezTo>
                <a:lnTo>
                  <a:pt x="12343" y="13204"/>
                </a:lnTo>
                <a:close/>
              </a:path>
            </a:pathLst>
          </a:custGeom>
          <a:solidFill>
            <a:srgbClr val="C00000">
              <a:alpha val="47059"/>
            </a:srgbClr>
          </a:solidFill>
          <a:ln w="12700">
            <a:miter lim="400000"/>
          </a:ln>
        </p:spPr>
        <p:txBody>
          <a:bodyPr lIns="22854" rIns="22854" anchor="ctr"/>
          <a:lstStyle/>
          <a:p>
            <a:pPr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499">
              <a:latin typeface="Trebuchet MS" panose="020B0703020202090204" pitchFamily="34" charset="0"/>
            </a:endParaRPr>
          </a:p>
        </p:txBody>
      </p:sp>
      <p:sp>
        <p:nvSpPr>
          <p:cNvPr id="64" name="object 32">
            <a:extLst>
              <a:ext uri="{FF2B5EF4-FFF2-40B4-BE49-F238E27FC236}">
                <a16:creationId xmlns:a16="http://schemas.microsoft.com/office/drawing/2014/main" id="{E591FFDC-909B-3747-8361-3F934219F29F}"/>
              </a:ext>
            </a:extLst>
          </p:cNvPr>
          <p:cNvSpPr txBox="1"/>
          <p:nvPr/>
        </p:nvSpPr>
        <p:spPr>
          <a:xfrm>
            <a:off x="509215" y="455560"/>
            <a:ext cx="82964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4800" b="1" spc="-95" dirty="0">
                <a:solidFill>
                  <a:srgbClr val="FF0000"/>
                </a:solidFill>
                <a:latin typeface="Trebuchet MS" panose="020B0703020202090204" pitchFamily="34" charset="0"/>
                <a:cs typeface="Verdana" panose="020B0604030504040204" pitchFamily="34" charset="0"/>
              </a:rPr>
              <a:t>Risks and Mitigations</a:t>
            </a:r>
            <a:endParaRPr sz="4800" dirty="0">
              <a:latin typeface="Trebuchet MS" panose="020B0703020202090204" pitchFamily="34" charset="0"/>
              <a:cs typeface="Verdana" panose="020B0604030504040204" pitchFamily="34" charset="0"/>
            </a:endParaRPr>
          </a:p>
        </p:txBody>
      </p:sp>
      <p:cxnSp>
        <p:nvCxnSpPr>
          <p:cNvPr id="65" name="Shape 1867">
            <a:extLst>
              <a:ext uri="{FF2B5EF4-FFF2-40B4-BE49-F238E27FC236}">
                <a16:creationId xmlns:a16="http://schemas.microsoft.com/office/drawing/2014/main" id="{5B8410C2-E509-8F4B-BFDD-A45F3C5BA4AE}"/>
              </a:ext>
            </a:extLst>
          </p:cNvPr>
          <p:cNvCxnSpPr>
            <a:cxnSpLocks/>
          </p:cNvCxnSpPr>
          <p:nvPr/>
        </p:nvCxnSpPr>
        <p:spPr>
          <a:xfrm>
            <a:off x="-13950" y="1179862"/>
            <a:ext cx="6191122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8461;p213">
            <a:extLst>
              <a:ext uri="{FF2B5EF4-FFF2-40B4-BE49-F238E27FC236}">
                <a16:creationId xmlns:a16="http://schemas.microsoft.com/office/drawing/2014/main" id="{9C32E627-0727-AA48-9BE3-D23E6244F14E}"/>
              </a:ext>
            </a:extLst>
          </p:cNvPr>
          <p:cNvSpPr/>
          <p:nvPr/>
        </p:nvSpPr>
        <p:spPr>
          <a:xfrm>
            <a:off x="10083403" y="2909647"/>
            <a:ext cx="389602" cy="3864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294" y="0"/>
                </a:moveTo>
                <a:lnTo>
                  <a:pt x="61294" y="0"/>
                </a:lnTo>
                <a:cubicBezTo>
                  <a:pt x="27913" y="0"/>
                  <a:pt x="0" y="25611"/>
                  <a:pt x="0" y="58705"/>
                </a:cubicBezTo>
                <a:cubicBezTo>
                  <a:pt x="0" y="91798"/>
                  <a:pt x="27913" y="119712"/>
                  <a:pt x="61294" y="119712"/>
                </a:cubicBezTo>
                <a:cubicBezTo>
                  <a:pt x="94388" y="119712"/>
                  <a:pt x="119712" y="91798"/>
                  <a:pt x="119712" y="58705"/>
                </a:cubicBezTo>
                <a:cubicBezTo>
                  <a:pt x="119712" y="25611"/>
                  <a:pt x="94388" y="0"/>
                  <a:pt x="61294" y="0"/>
                </a:cubicBezTo>
                <a:close/>
                <a:moveTo>
                  <a:pt x="73956" y="58705"/>
                </a:moveTo>
                <a:lnTo>
                  <a:pt x="73956" y="58705"/>
                </a:lnTo>
                <a:cubicBezTo>
                  <a:pt x="94388" y="81726"/>
                  <a:pt x="94388" y="81726"/>
                  <a:pt x="94388" y="81726"/>
                </a:cubicBezTo>
                <a:cubicBezTo>
                  <a:pt x="81726" y="94388"/>
                  <a:pt x="81726" y="94388"/>
                  <a:pt x="81726" y="94388"/>
                </a:cubicBezTo>
                <a:cubicBezTo>
                  <a:pt x="61294" y="71366"/>
                  <a:pt x="61294" y="71366"/>
                  <a:pt x="61294" y="71366"/>
                </a:cubicBezTo>
                <a:cubicBezTo>
                  <a:pt x="37985" y="94388"/>
                  <a:pt x="37985" y="94388"/>
                  <a:pt x="37985" y="94388"/>
                </a:cubicBezTo>
                <a:cubicBezTo>
                  <a:pt x="25323" y="81726"/>
                  <a:pt x="25323" y="81726"/>
                  <a:pt x="25323" y="81726"/>
                </a:cubicBezTo>
                <a:cubicBezTo>
                  <a:pt x="48345" y="58705"/>
                  <a:pt x="48345" y="58705"/>
                  <a:pt x="48345" y="58705"/>
                </a:cubicBezTo>
                <a:cubicBezTo>
                  <a:pt x="25323" y="38561"/>
                  <a:pt x="25323" y="38561"/>
                  <a:pt x="25323" y="38561"/>
                </a:cubicBezTo>
                <a:cubicBezTo>
                  <a:pt x="37985" y="25611"/>
                  <a:pt x="37985" y="25611"/>
                  <a:pt x="37985" y="25611"/>
                </a:cubicBezTo>
                <a:cubicBezTo>
                  <a:pt x="61294" y="45755"/>
                  <a:pt x="61294" y="45755"/>
                  <a:pt x="61294" y="45755"/>
                </a:cubicBezTo>
                <a:cubicBezTo>
                  <a:pt x="81726" y="25611"/>
                  <a:pt x="81726" y="25611"/>
                  <a:pt x="81726" y="25611"/>
                </a:cubicBezTo>
                <a:cubicBezTo>
                  <a:pt x="94388" y="38561"/>
                  <a:pt x="94388" y="38561"/>
                  <a:pt x="94388" y="38561"/>
                </a:cubicBezTo>
                <a:lnTo>
                  <a:pt x="73956" y="58705"/>
                </a:lnTo>
                <a:close/>
              </a:path>
            </a:pathLst>
          </a:custGeom>
          <a:solidFill>
            <a:srgbClr val="FF001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rebuchet MS" panose="020B0703020202090204" pitchFamily="34" charset="0"/>
              <a:ea typeface="Verdan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68" name="Google Shape;8331;p212">
            <a:extLst>
              <a:ext uri="{FF2B5EF4-FFF2-40B4-BE49-F238E27FC236}">
                <a16:creationId xmlns:a16="http://schemas.microsoft.com/office/drawing/2014/main" id="{A4AD6427-6121-9147-9C2A-B789B9FAEA08}"/>
              </a:ext>
            </a:extLst>
          </p:cNvPr>
          <p:cNvSpPr/>
          <p:nvPr/>
        </p:nvSpPr>
        <p:spPr>
          <a:xfrm>
            <a:off x="21673645" y="9059103"/>
            <a:ext cx="237004" cy="2455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686" y="0"/>
                </a:moveTo>
                <a:lnTo>
                  <a:pt x="61686" y="0"/>
                </a:lnTo>
                <a:cubicBezTo>
                  <a:pt x="85301" y="0"/>
                  <a:pt x="106024" y="12755"/>
                  <a:pt x="119518" y="29291"/>
                </a:cubicBezTo>
                <a:cubicBezTo>
                  <a:pt x="106024" y="49606"/>
                  <a:pt x="106024" y="49606"/>
                  <a:pt x="106024" y="49606"/>
                </a:cubicBezTo>
                <a:cubicBezTo>
                  <a:pt x="95421" y="36377"/>
                  <a:pt x="78554" y="25984"/>
                  <a:pt x="61686" y="25984"/>
                </a:cubicBezTo>
                <a:cubicBezTo>
                  <a:pt x="40963" y="25984"/>
                  <a:pt x="27469" y="36377"/>
                  <a:pt x="17349" y="49606"/>
                </a:cubicBezTo>
                <a:cubicBezTo>
                  <a:pt x="0" y="29291"/>
                  <a:pt x="0" y="29291"/>
                  <a:pt x="0" y="29291"/>
                </a:cubicBezTo>
                <a:cubicBezTo>
                  <a:pt x="13975" y="12755"/>
                  <a:pt x="37590" y="0"/>
                  <a:pt x="61686" y="0"/>
                </a:cubicBezTo>
                <a:close/>
                <a:moveTo>
                  <a:pt x="61686" y="66141"/>
                </a:moveTo>
                <a:lnTo>
                  <a:pt x="61686" y="66141"/>
                </a:lnTo>
                <a:cubicBezTo>
                  <a:pt x="75180" y="66141"/>
                  <a:pt x="88674" y="79842"/>
                  <a:pt x="88674" y="93070"/>
                </a:cubicBezTo>
                <a:cubicBezTo>
                  <a:pt x="88674" y="106299"/>
                  <a:pt x="75180" y="119527"/>
                  <a:pt x="61686" y="119527"/>
                </a:cubicBezTo>
                <a:cubicBezTo>
                  <a:pt x="44819" y="119527"/>
                  <a:pt x="34216" y="106299"/>
                  <a:pt x="34216" y="93070"/>
                </a:cubicBezTo>
                <a:cubicBezTo>
                  <a:pt x="34216" y="79842"/>
                  <a:pt x="44819" y="66141"/>
                  <a:pt x="61686" y="661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8331;p212">
            <a:extLst>
              <a:ext uri="{FF2B5EF4-FFF2-40B4-BE49-F238E27FC236}">
                <a16:creationId xmlns:a16="http://schemas.microsoft.com/office/drawing/2014/main" id="{54CA8357-4857-434B-9C41-471437391DC1}"/>
              </a:ext>
            </a:extLst>
          </p:cNvPr>
          <p:cNvSpPr/>
          <p:nvPr/>
        </p:nvSpPr>
        <p:spPr>
          <a:xfrm>
            <a:off x="21826045" y="9211503"/>
            <a:ext cx="237004" cy="2455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686" y="0"/>
                </a:moveTo>
                <a:lnTo>
                  <a:pt x="61686" y="0"/>
                </a:lnTo>
                <a:cubicBezTo>
                  <a:pt x="85301" y="0"/>
                  <a:pt x="106024" y="12755"/>
                  <a:pt x="119518" y="29291"/>
                </a:cubicBezTo>
                <a:cubicBezTo>
                  <a:pt x="106024" y="49606"/>
                  <a:pt x="106024" y="49606"/>
                  <a:pt x="106024" y="49606"/>
                </a:cubicBezTo>
                <a:cubicBezTo>
                  <a:pt x="95421" y="36377"/>
                  <a:pt x="78554" y="25984"/>
                  <a:pt x="61686" y="25984"/>
                </a:cubicBezTo>
                <a:cubicBezTo>
                  <a:pt x="40963" y="25984"/>
                  <a:pt x="27469" y="36377"/>
                  <a:pt x="17349" y="49606"/>
                </a:cubicBezTo>
                <a:cubicBezTo>
                  <a:pt x="0" y="29291"/>
                  <a:pt x="0" y="29291"/>
                  <a:pt x="0" y="29291"/>
                </a:cubicBezTo>
                <a:cubicBezTo>
                  <a:pt x="13975" y="12755"/>
                  <a:pt x="37590" y="0"/>
                  <a:pt x="61686" y="0"/>
                </a:cubicBezTo>
                <a:close/>
                <a:moveTo>
                  <a:pt x="61686" y="66141"/>
                </a:moveTo>
                <a:lnTo>
                  <a:pt x="61686" y="66141"/>
                </a:lnTo>
                <a:cubicBezTo>
                  <a:pt x="75180" y="66141"/>
                  <a:pt x="88674" y="79842"/>
                  <a:pt x="88674" y="93070"/>
                </a:cubicBezTo>
                <a:cubicBezTo>
                  <a:pt x="88674" y="106299"/>
                  <a:pt x="75180" y="119527"/>
                  <a:pt x="61686" y="119527"/>
                </a:cubicBezTo>
                <a:cubicBezTo>
                  <a:pt x="44819" y="119527"/>
                  <a:pt x="34216" y="106299"/>
                  <a:pt x="34216" y="93070"/>
                </a:cubicBezTo>
                <a:cubicBezTo>
                  <a:pt x="34216" y="79842"/>
                  <a:pt x="44819" y="66141"/>
                  <a:pt x="61686" y="661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8331;p212">
            <a:extLst>
              <a:ext uri="{FF2B5EF4-FFF2-40B4-BE49-F238E27FC236}">
                <a16:creationId xmlns:a16="http://schemas.microsoft.com/office/drawing/2014/main" id="{4B354812-1C4D-9345-B53C-DF42CCDD2913}"/>
              </a:ext>
            </a:extLst>
          </p:cNvPr>
          <p:cNvSpPr/>
          <p:nvPr/>
        </p:nvSpPr>
        <p:spPr>
          <a:xfrm>
            <a:off x="21978445" y="9363903"/>
            <a:ext cx="237004" cy="2455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686" y="0"/>
                </a:moveTo>
                <a:lnTo>
                  <a:pt x="61686" y="0"/>
                </a:lnTo>
                <a:cubicBezTo>
                  <a:pt x="85301" y="0"/>
                  <a:pt x="106024" y="12755"/>
                  <a:pt x="119518" y="29291"/>
                </a:cubicBezTo>
                <a:cubicBezTo>
                  <a:pt x="106024" y="49606"/>
                  <a:pt x="106024" y="49606"/>
                  <a:pt x="106024" y="49606"/>
                </a:cubicBezTo>
                <a:cubicBezTo>
                  <a:pt x="95421" y="36377"/>
                  <a:pt x="78554" y="25984"/>
                  <a:pt x="61686" y="25984"/>
                </a:cubicBezTo>
                <a:cubicBezTo>
                  <a:pt x="40963" y="25984"/>
                  <a:pt x="27469" y="36377"/>
                  <a:pt x="17349" y="49606"/>
                </a:cubicBezTo>
                <a:cubicBezTo>
                  <a:pt x="0" y="29291"/>
                  <a:pt x="0" y="29291"/>
                  <a:pt x="0" y="29291"/>
                </a:cubicBezTo>
                <a:cubicBezTo>
                  <a:pt x="13975" y="12755"/>
                  <a:pt x="37590" y="0"/>
                  <a:pt x="61686" y="0"/>
                </a:cubicBezTo>
                <a:close/>
                <a:moveTo>
                  <a:pt x="61686" y="66141"/>
                </a:moveTo>
                <a:lnTo>
                  <a:pt x="61686" y="66141"/>
                </a:lnTo>
                <a:cubicBezTo>
                  <a:pt x="75180" y="66141"/>
                  <a:pt x="88674" y="79842"/>
                  <a:pt x="88674" y="93070"/>
                </a:cubicBezTo>
                <a:cubicBezTo>
                  <a:pt x="88674" y="106299"/>
                  <a:pt x="75180" y="119527"/>
                  <a:pt x="61686" y="119527"/>
                </a:cubicBezTo>
                <a:cubicBezTo>
                  <a:pt x="44819" y="119527"/>
                  <a:pt x="34216" y="106299"/>
                  <a:pt x="34216" y="93070"/>
                </a:cubicBezTo>
                <a:cubicBezTo>
                  <a:pt x="34216" y="79842"/>
                  <a:pt x="44819" y="66141"/>
                  <a:pt x="61686" y="661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8331;p212">
            <a:extLst>
              <a:ext uri="{FF2B5EF4-FFF2-40B4-BE49-F238E27FC236}">
                <a16:creationId xmlns:a16="http://schemas.microsoft.com/office/drawing/2014/main" id="{881FCC06-424B-E747-89CF-F8C548F2753A}"/>
              </a:ext>
            </a:extLst>
          </p:cNvPr>
          <p:cNvSpPr/>
          <p:nvPr/>
        </p:nvSpPr>
        <p:spPr>
          <a:xfrm>
            <a:off x="22130845" y="9516303"/>
            <a:ext cx="237004" cy="2455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686" y="0"/>
                </a:moveTo>
                <a:lnTo>
                  <a:pt x="61686" y="0"/>
                </a:lnTo>
                <a:cubicBezTo>
                  <a:pt x="85301" y="0"/>
                  <a:pt x="106024" y="12755"/>
                  <a:pt x="119518" y="29291"/>
                </a:cubicBezTo>
                <a:cubicBezTo>
                  <a:pt x="106024" y="49606"/>
                  <a:pt x="106024" y="49606"/>
                  <a:pt x="106024" y="49606"/>
                </a:cubicBezTo>
                <a:cubicBezTo>
                  <a:pt x="95421" y="36377"/>
                  <a:pt x="78554" y="25984"/>
                  <a:pt x="61686" y="25984"/>
                </a:cubicBezTo>
                <a:cubicBezTo>
                  <a:pt x="40963" y="25984"/>
                  <a:pt x="27469" y="36377"/>
                  <a:pt x="17349" y="49606"/>
                </a:cubicBezTo>
                <a:cubicBezTo>
                  <a:pt x="0" y="29291"/>
                  <a:pt x="0" y="29291"/>
                  <a:pt x="0" y="29291"/>
                </a:cubicBezTo>
                <a:cubicBezTo>
                  <a:pt x="13975" y="12755"/>
                  <a:pt x="37590" y="0"/>
                  <a:pt x="61686" y="0"/>
                </a:cubicBezTo>
                <a:close/>
                <a:moveTo>
                  <a:pt x="61686" y="66141"/>
                </a:moveTo>
                <a:lnTo>
                  <a:pt x="61686" y="66141"/>
                </a:lnTo>
                <a:cubicBezTo>
                  <a:pt x="75180" y="66141"/>
                  <a:pt x="88674" y="79842"/>
                  <a:pt x="88674" y="93070"/>
                </a:cubicBezTo>
                <a:cubicBezTo>
                  <a:pt x="88674" y="106299"/>
                  <a:pt x="75180" y="119527"/>
                  <a:pt x="61686" y="119527"/>
                </a:cubicBezTo>
                <a:cubicBezTo>
                  <a:pt x="44819" y="119527"/>
                  <a:pt x="34216" y="106299"/>
                  <a:pt x="34216" y="93070"/>
                </a:cubicBezTo>
                <a:cubicBezTo>
                  <a:pt x="34216" y="79842"/>
                  <a:pt x="44819" y="66141"/>
                  <a:pt x="61686" y="661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8331;p212">
            <a:extLst>
              <a:ext uri="{FF2B5EF4-FFF2-40B4-BE49-F238E27FC236}">
                <a16:creationId xmlns:a16="http://schemas.microsoft.com/office/drawing/2014/main" id="{72F43B04-9EAF-B24B-ACB4-80D4DE2771C9}"/>
              </a:ext>
            </a:extLst>
          </p:cNvPr>
          <p:cNvSpPr/>
          <p:nvPr/>
        </p:nvSpPr>
        <p:spPr>
          <a:xfrm>
            <a:off x="22283245" y="9668703"/>
            <a:ext cx="237004" cy="2455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686" y="0"/>
                </a:moveTo>
                <a:lnTo>
                  <a:pt x="61686" y="0"/>
                </a:lnTo>
                <a:cubicBezTo>
                  <a:pt x="85301" y="0"/>
                  <a:pt x="106024" y="12755"/>
                  <a:pt x="119518" y="29291"/>
                </a:cubicBezTo>
                <a:cubicBezTo>
                  <a:pt x="106024" y="49606"/>
                  <a:pt x="106024" y="49606"/>
                  <a:pt x="106024" y="49606"/>
                </a:cubicBezTo>
                <a:cubicBezTo>
                  <a:pt x="95421" y="36377"/>
                  <a:pt x="78554" y="25984"/>
                  <a:pt x="61686" y="25984"/>
                </a:cubicBezTo>
                <a:cubicBezTo>
                  <a:pt x="40963" y="25984"/>
                  <a:pt x="27469" y="36377"/>
                  <a:pt x="17349" y="49606"/>
                </a:cubicBezTo>
                <a:cubicBezTo>
                  <a:pt x="0" y="29291"/>
                  <a:pt x="0" y="29291"/>
                  <a:pt x="0" y="29291"/>
                </a:cubicBezTo>
                <a:cubicBezTo>
                  <a:pt x="13975" y="12755"/>
                  <a:pt x="37590" y="0"/>
                  <a:pt x="61686" y="0"/>
                </a:cubicBezTo>
                <a:close/>
                <a:moveTo>
                  <a:pt x="61686" y="66141"/>
                </a:moveTo>
                <a:lnTo>
                  <a:pt x="61686" y="66141"/>
                </a:lnTo>
                <a:cubicBezTo>
                  <a:pt x="75180" y="66141"/>
                  <a:pt x="88674" y="79842"/>
                  <a:pt x="88674" y="93070"/>
                </a:cubicBezTo>
                <a:cubicBezTo>
                  <a:pt x="88674" y="106299"/>
                  <a:pt x="75180" y="119527"/>
                  <a:pt x="61686" y="119527"/>
                </a:cubicBezTo>
                <a:cubicBezTo>
                  <a:pt x="44819" y="119527"/>
                  <a:pt x="34216" y="106299"/>
                  <a:pt x="34216" y="93070"/>
                </a:cubicBezTo>
                <a:cubicBezTo>
                  <a:pt x="34216" y="79842"/>
                  <a:pt x="44819" y="66141"/>
                  <a:pt x="61686" y="661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8234;p212">
            <a:extLst>
              <a:ext uri="{FF2B5EF4-FFF2-40B4-BE49-F238E27FC236}">
                <a16:creationId xmlns:a16="http://schemas.microsoft.com/office/drawing/2014/main" id="{B12C5BE1-B063-A94B-B434-B58569478EB6}"/>
              </a:ext>
            </a:extLst>
          </p:cNvPr>
          <p:cNvSpPr/>
          <p:nvPr/>
        </p:nvSpPr>
        <p:spPr>
          <a:xfrm>
            <a:off x="6034889" y="2998774"/>
            <a:ext cx="440794" cy="2236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52721"/>
                </a:moveTo>
                <a:lnTo>
                  <a:pt x="114209" y="52721"/>
                </a:lnTo>
                <a:cubicBezTo>
                  <a:pt x="111414" y="52721"/>
                  <a:pt x="108618" y="55475"/>
                  <a:pt x="108618" y="64131"/>
                </a:cubicBezTo>
                <a:cubicBezTo>
                  <a:pt x="108618" y="80655"/>
                  <a:pt x="108618" y="80655"/>
                  <a:pt x="108618" y="80655"/>
                </a:cubicBezTo>
                <a:cubicBezTo>
                  <a:pt x="80266" y="25180"/>
                  <a:pt x="80266" y="25180"/>
                  <a:pt x="80266" y="25180"/>
                </a:cubicBezTo>
                <a:lnTo>
                  <a:pt x="80266" y="25180"/>
                </a:lnTo>
                <a:cubicBezTo>
                  <a:pt x="69084" y="2754"/>
                  <a:pt x="69084" y="2754"/>
                  <a:pt x="69084" y="2754"/>
                </a:cubicBezTo>
                <a:lnTo>
                  <a:pt x="69084" y="2754"/>
                </a:lnTo>
                <a:cubicBezTo>
                  <a:pt x="67687" y="0"/>
                  <a:pt x="66289" y="0"/>
                  <a:pt x="64891" y="0"/>
                </a:cubicBezTo>
                <a:cubicBezTo>
                  <a:pt x="63494" y="0"/>
                  <a:pt x="62096" y="0"/>
                  <a:pt x="62096" y="2754"/>
                </a:cubicBezTo>
                <a:lnTo>
                  <a:pt x="62096" y="2754"/>
                </a:lnTo>
                <a:cubicBezTo>
                  <a:pt x="35141" y="55475"/>
                  <a:pt x="35141" y="55475"/>
                  <a:pt x="35141" y="55475"/>
                </a:cubicBezTo>
                <a:cubicBezTo>
                  <a:pt x="8386" y="2754"/>
                  <a:pt x="8386" y="2754"/>
                  <a:pt x="8386" y="2754"/>
                </a:cubicBezTo>
                <a:lnTo>
                  <a:pt x="8386" y="2754"/>
                </a:lnTo>
                <a:cubicBezTo>
                  <a:pt x="8386" y="0"/>
                  <a:pt x="6988" y="0"/>
                  <a:pt x="5590" y="0"/>
                </a:cubicBezTo>
                <a:cubicBezTo>
                  <a:pt x="1397" y="0"/>
                  <a:pt x="0" y="5508"/>
                  <a:pt x="0" y="11016"/>
                </a:cubicBezTo>
                <a:cubicBezTo>
                  <a:pt x="0" y="13770"/>
                  <a:pt x="0" y="16918"/>
                  <a:pt x="1397" y="19672"/>
                </a:cubicBezTo>
                <a:lnTo>
                  <a:pt x="1397" y="19672"/>
                </a:lnTo>
                <a:cubicBezTo>
                  <a:pt x="30948" y="77901"/>
                  <a:pt x="30948" y="77901"/>
                  <a:pt x="30948" y="77901"/>
                </a:cubicBezTo>
                <a:lnTo>
                  <a:pt x="30948" y="77901"/>
                </a:lnTo>
                <a:cubicBezTo>
                  <a:pt x="32346" y="80655"/>
                  <a:pt x="33743" y="80655"/>
                  <a:pt x="35141" y="80655"/>
                </a:cubicBezTo>
                <a:cubicBezTo>
                  <a:pt x="36539" y="80655"/>
                  <a:pt x="37936" y="80655"/>
                  <a:pt x="39334" y="77901"/>
                </a:cubicBezTo>
                <a:lnTo>
                  <a:pt x="39334" y="77901"/>
                </a:lnTo>
                <a:cubicBezTo>
                  <a:pt x="64891" y="27934"/>
                  <a:pt x="64891" y="27934"/>
                  <a:pt x="64891" y="27934"/>
                </a:cubicBezTo>
                <a:cubicBezTo>
                  <a:pt x="71880" y="41704"/>
                  <a:pt x="71880" y="41704"/>
                  <a:pt x="71880" y="41704"/>
                </a:cubicBezTo>
                <a:lnTo>
                  <a:pt x="71880" y="41704"/>
                </a:lnTo>
                <a:cubicBezTo>
                  <a:pt x="73277" y="41704"/>
                  <a:pt x="73277" y="41704"/>
                  <a:pt x="73277" y="41704"/>
                </a:cubicBezTo>
                <a:cubicBezTo>
                  <a:pt x="76073" y="47213"/>
                  <a:pt x="76073" y="47213"/>
                  <a:pt x="76073" y="47213"/>
                </a:cubicBezTo>
                <a:lnTo>
                  <a:pt x="76073" y="47213"/>
                </a:lnTo>
                <a:cubicBezTo>
                  <a:pt x="100033" y="97180"/>
                  <a:pt x="100033" y="97180"/>
                  <a:pt x="100033" y="97180"/>
                </a:cubicBezTo>
                <a:cubicBezTo>
                  <a:pt x="91647" y="97180"/>
                  <a:pt x="91647" y="97180"/>
                  <a:pt x="91647" y="97180"/>
                </a:cubicBezTo>
                <a:cubicBezTo>
                  <a:pt x="88851" y="97180"/>
                  <a:pt x="86056" y="99934"/>
                  <a:pt x="86056" y="108590"/>
                </a:cubicBezTo>
                <a:cubicBezTo>
                  <a:pt x="86056" y="114098"/>
                  <a:pt x="88851" y="119606"/>
                  <a:pt x="91647" y="119606"/>
                </a:cubicBezTo>
                <a:cubicBezTo>
                  <a:pt x="114209" y="119606"/>
                  <a:pt x="114209" y="119606"/>
                  <a:pt x="114209" y="119606"/>
                </a:cubicBezTo>
                <a:cubicBezTo>
                  <a:pt x="117004" y="119606"/>
                  <a:pt x="119800" y="114098"/>
                  <a:pt x="119800" y="108590"/>
                </a:cubicBezTo>
                <a:cubicBezTo>
                  <a:pt x="119800" y="64131"/>
                  <a:pt x="119800" y="64131"/>
                  <a:pt x="119800" y="64131"/>
                </a:cubicBezTo>
                <a:cubicBezTo>
                  <a:pt x="119800" y="55475"/>
                  <a:pt x="117004" y="52721"/>
                  <a:pt x="114209" y="52721"/>
                </a:cubicBezTo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 panose="020B0703020202090204" pitchFamily="34" charset="0"/>
              <a:ea typeface="Verdan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79" name="Google Shape;8234;p212">
            <a:extLst>
              <a:ext uri="{FF2B5EF4-FFF2-40B4-BE49-F238E27FC236}">
                <a16:creationId xmlns:a16="http://schemas.microsoft.com/office/drawing/2014/main" id="{5EAD5A94-9E08-E548-9748-62FF292879BE}"/>
              </a:ext>
            </a:extLst>
          </p:cNvPr>
          <p:cNvSpPr/>
          <p:nvPr/>
        </p:nvSpPr>
        <p:spPr>
          <a:xfrm>
            <a:off x="18580995" y="4927337"/>
            <a:ext cx="575583" cy="292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52721"/>
                </a:moveTo>
                <a:lnTo>
                  <a:pt x="114209" y="52721"/>
                </a:lnTo>
                <a:cubicBezTo>
                  <a:pt x="111414" y="52721"/>
                  <a:pt x="108618" y="55475"/>
                  <a:pt x="108618" y="64131"/>
                </a:cubicBezTo>
                <a:cubicBezTo>
                  <a:pt x="108618" y="80655"/>
                  <a:pt x="108618" y="80655"/>
                  <a:pt x="108618" y="80655"/>
                </a:cubicBezTo>
                <a:cubicBezTo>
                  <a:pt x="80266" y="25180"/>
                  <a:pt x="80266" y="25180"/>
                  <a:pt x="80266" y="25180"/>
                </a:cubicBezTo>
                <a:lnTo>
                  <a:pt x="80266" y="25180"/>
                </a:lnTo>
                <a:cubicBezTo>
                  <a:pt x="69084" y="2754"/>
                  <a:pt x="69084" y="2754"/>
                  <a:pt x="69084" y="2754"/>
                </a:cubicBezTo>
                <a:lnTo>
                  <a:pt x="69084" y="2754"/>
                </a:lnTo>
                <a:cubicBezTo>
                  <a:pt x="67687" y="0"/>
                  <a:pt x="66289" y="0"/>
                  <a:pt x="64891" y="0"/>
                </a:cubicBezTo>
                <a:cubicBezTo>
                  <a:pt x="63494" y="0"/>
                  <a:pt x="62096" y="0"/>
                  <a:pt x="62096" y="2754"/>
                </a:cubicBezTo>
                <a:lnTo>
                  <a:pt x="62096" y="2754"/>
                </a:lnTo>
                <a:cubicBezTo>
                  <a:pt x="35141" y="55475"/>
                  <a:pt x="35141" y="55475"/>
                  <a:pt x="35141" y="55475"/>
                </a:cubicBezTo>
                <a:cubicBezTo>
                  <a:pt x="8386" y="2754"/>
                  <a:pt x="8386" y="2754"/>
                  <a:pt x="8386" y="2754"/>
                </a:cubicBezTo>
                <a:lnTo>
                  <a:pt x="8386" y="2754"/>
                </a:lnTo>
                <a:cubicBezTo>
                  <a:pt x="8386" y="0"/>
                  <a:pt x="6988" y="0"/>
                  <a:pt x="5590" y="0"/>
                </a:cubicBezTo>
                <a:cubicBezTo>
                  <a:pt x="1397" y="0"/>
                  <a:pt x="0" y="5508"/>
                  <a:pt x="0" y="11016"/>
                </a:cubicBezTo>
                <a:cubicBezTo>
                  <a:pt x="0" y="13770"/>
                  <a:pt x="0" y="16918"/>
                  <a:pt x="1397" y="19672"/>
                </a:cubicBezTo>
                <a:lnTo>
                  <a:pt x="1397" y="19672"/>
                </a:lnTo>
                <a:cubicBezTo>
                  <a:pt x="30948" y="77901"/>
                  <a:pt x="30948" y="77901"/>
                  <a:pt x="30948" y="77901"/>
                </a:cubicBezTo>
                <a:lnTo>
                  <a:pt x="30948" y="77901"/>
                </a:lnTo>
                <a:cubicBezTo>
                  <a:pt x="32346" y="80655"/>
                  <a:pt x="33743" y="80655"/>
                  <a:pt x="35141" y="80655"/>
                </a:cubicBezTo>
                <a:cubicBezTo>
                  <a:pt x="36539" y="80655"/>
                  <a:pt x="37936" y="80655"/>
                  <a:pt x="39334" y="77901"/>
                </a:cubicBezTo>
                <a:lnTo>
                  <a:pt x="39334" y="77901"/>
                </a:lnTo>
                <a:cubicBezTo>
                  <a:pt x="64891" y="27934"/>
                  <a:pt x="64891" y="27934"/>
                  <a:pt x="64891" y="27934"/>
                </a:cubicBezTo>
                <a:cubicBezTo>
                  <a:pt x="71880" y="41704"/>
                  <a:pt x="71880" y="41704"/>
                  <a:pt x="71880" y="41704"/>
                </a:cubicBezTo>
                <a:lnTo>
                  <a:pt x="71880" y="41704"/>
                </a:lnTo>
                <a:cubicBezTo>
                  <a:pt x="73277" y="41704"/>
                  <a:pt x="73277" y="41704"/>
                  <a:pt x="73277" y="41704"/>
                </a:cubicBezTo>
                <a:cubicBezTo>
                  <a:pt x="76073" y="47213"/>
                  <a:pt x="76073" y="47213"/>
                  <a:pt x="76073" y="47213"/>
                </a:cubicBezTo>
                <a:lnTo>
                  <a:pt x="76073" y="47213"/>
                </a:lnTo>
                <a:cubicBezTo>
                  <a:pt x="100033" y="97180"/>
                  <a:pt x="100033" y="97180"/>
                  <a:pt x="100033" y="97180"/>
                </a:cubicBezTo>
                <a:cubicBezTo>
                  <a:pt x="91647" y="97180"/>
                  <a:pt x="91647" y="97180"/>
                  <a:pt x="91647" y="97180"/>
                </a:cubicBezTo>
                <a:cubicBezTo>
                  <a:pt x="88851" y="97180"/>
                  <a:pt x="86056" y="99934"/>
                  <a:pt x="86056" y="108590"/>
                </a:cubicBezTo>
                <a:cubicBezTo>
                  <a:pt x="86056" y="114098"/>
                  <a:pt x="88851" y="119606"/>
                  <a:pt x="91647" y="119606"/>
                </a:cubicBezTo>
                <a:cubicBezTo>
                  <a:pt x="114209" y="119606"/>
                  <a:pt x="114209" y="119606"/>
                  <a:pt x="114209" y="119606"/>
                </a:cubicBezTo>
                <a:cubicBezTo>
                  <a:pt x="117004" y="119606"/>
                  <a:pt x="119800" y="114098"/>
                  <a:pt x="119800" y="108590"/>
                </a:cubicBezTo>
                <a:cubicBezTo>
                  <a:pt x="119800" y="64131"/>
                  <a:pt x="119800" y="64131"/>
                  <a:pt x="119800" y="64131"/>
                </a:cubicBezTo>
                <a:cubicBezTo>
                  <a:pt x="119800" y="55475"/>
                  <a:pt x="117004" y="52721"/>
                  <a:pt x="114209" y="5272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234;p212">
            <a:extLst>
              <a:ext uri="{FF2B5EF4-FFF2-40B4-BE49-F238E27FC236}">
                <a16:creationId xmlns:a16="http://schemas.microsoft.com/office/drawing/2014/main" id="{18036031-5D28-4743-8D08-034A76D838F4}"/>
              </a:ext>
            </a:extLst>
          </p:cNvPr>
          <p:cNvSpPr/>
          <p:nvPr/>
        </p:nvSpPr>
        <p:spPr>
          <a:xfrm>
            <a:off x="18733395" y="5079737"/>
            <a:ext cx="575583" cy="292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52721"/>
                </a:moveTo>
                <a:lnTo>
                  <a:pt x="114209" y="52721"/>
                </a:lnTo>
                <a:cubicBezTo>
                  <a:pt x="111414" y="52721"/>
                  <a:pt x="108618" y="55475"/>
                  <a:pt x="108618" y="64131"/>
                </a:cubicBezTo>
                <a:cubicBezTo>
                  <a:pt x="108618" y="80655"/>
                  <a:pt x="108618" y="80655"/>
                  <a:pt x="108618" y="80655"/>
                </a:cubicBezTo>
                <a:cubicBezTo>
                  <a:pt x="80266" y="25180"/>
                  <a:pt x="80266" y="25180"/>
                  <a:pt x="80266" y="25180"/>
                </a:cubicBezTo>
                <a:lnTo>
                  <a:pt x="80266" y="25180"/>
                </a:lnTo>
                <a:cubicBezTo>
                  <a:pt x="69084" y="2754"/>
                  <a:pt x="69084" y="2754"/>
                  <a:pt x="69084" y="2754"/>
                </a:cubicBezTo>
                <a:lnTo>
                  <a:pt x="69084" y="2754"/>
                </a:lnTo>
                <a:cubicBezTo>
                  <a:pt x="67687" y="0"/>
                  <a:pt x="66289" y="0"/>
                  <a:pt x="64891" y="0"/>
                </a:cubicBezTo>
                <a:cubicBezTo>
                  <a:pt x="63494" y="0"/>
                  <a:pt x="62096" y="0"/>
                  <a:pt x="62096" y="2754"/>
                </a:cubicBezTo>
                <a:lnTo>
                  <a:pt x="62096" y="2754"/>
                </a:lnTo>
                <a:cubicBezTo>
                  <a:pt x="35141" y="55475"/>
                  <a:pt x="35141" y="55475"/>
                  <a:pt x="35141" y="55475"/>
                </a:cubicBezTo>
                <a:cubicBezTo>
                  <a:pt x="8386" y="2754"/>
                  <a:pt x="8386" y="2754"/>
                  <a:pt x="8386" y="2754"/>
                </a:cubicBezTo>
                <a:lnTo>
                  <a:pt x="8386" y="2754"/>
                </a:lnTo>
                <a:cubicBezTo>
                  <a:pt x="8386" y="0"/>
                  <a:pt x="6988" y="0"/>
                  <a:pt x="5590" y="0"/>
                </a:cubicBezTo>
                <a:cubicBezTo>
                  <a:pt x="1397" y="0"/>
                  <a:pt x="0" y="5508"/>
                  <a:pt x="0" y="11016"/>
                </a:cubicBezTo>
                <a:cubicBezTo>
                  <a:pt x="0" y="13770"/>
                  <a:pt x="0" y="16918"/>
                  <a:pt x="1397" y="19672"/>
                </a:cubicBezTo>
                <a:lnTo>
                  <a:pt x="1397" y="19672"/>
                </a:lnTo>
                <a:cubicBezTo>
                  <a:pt x="30948" y="77901"/>
                  <a:pt x="30948" y="77901"/>
                  <a:pt x="30948" y="77901"/>
                </a:cubicBezTo>
                <a:lnTo>
                  <a:pt x="30948" y="77901"/>
                </a:lnTo>
                <a:cubicBezTo>
                  <a:pt x="32346" y="80655"/>
                  <a:pt x="33743" y="80655"/>
                  <a:pt x="35141" y="80655"/>
                </a:cubicBezTo>
                <a:cubicBezTo>
                  <a:pt x="36539" y="80655"/>
                  <a:pt x="37936" y="80655"/>
                  <a:pt x="39334" y="77901"/>
                </a:cubicBezTo>
                <a:lnTo>
                  <a:pt x="39334" y="77901"/>
                </a:lnTo>
                <a:cubicBezTo>
                  <a:pt x="64891" y="27934"/>
                  <a:pt x="64891" y="27934"/>
                  <a:pt x="64891" y="27934"/>
                </a:cubicBezTo>
                <a:cubicBezTo>
                  <a:pt x="71880" y="41704"/>
                  <a:pt x="71880" y="41704"/>
                  <a:pt x="71880" y="41704"/>
                </a:cubicBezTo>
                <a:lnTo>
                  <a:pt x="71880" y="41704"/>
                </a:lnTo>
                <a:cubicBezTo>
                  <a:pt x="73277" y="41704"/>
                  <a:pt x="73277" y="41704"/>
                  <a:pt x="73277" y="41704"/>
                </a:cubicBezTo>
                <a:cubicBezTo>
                  <a:pt x="76073" y="47213"/>
                  <a:pt x="76073" y="47213"/>
                  <a:pt x="76073" y="47213"/>
                </a:cubicBezTo>
                <a:lnTo>
                  <a:pt x="76073" y="47213"/>
                </a:lnTo>
                <a:cubicBezTo>
                  <a:pt x="100033" y="97180"/>
                  <a:pt x="100033" y="97180"/>
                  <a:pt x="100033" y="97180"/>
                </a:cubicBezTo>
                <a:cubicBezTo>
                  <a:pt x="91647" y="97180"/>
                  <a:pt x="91647" y="97180"/>
                  <a:pt x="91647" y="97180"/>
                </a:cubicBezTo>
                <a:cubicBezTo>
                  <a:pt x="88851" y="97180"/>
                  <a:pt x="86056" y="99934"/>
                  <a:pt x="86056" y="108590"/>
                </a:cubicBezTo>
                <a:cubicBezTo>
                  <a:pt x="86056" y="114098"/>
                  <a:pt x="88851" y="119606"/>
                  <a:pt x="91647" y="119606"/>
                </a:cubicBezTo>
                <a:cubicBezTo>
                  <a:pt x="114209" y="119606"/>
                  <a:pt x="114209" y="119606"/>
                  <a:pt x="114209" y="119606"/>
                </a:cubicBezTo>
                <a:cubicBezTo>
                  <a:pt x="117004" y="119606"/>
                  <a:pt x="119800" y="114098"/>
                  <a:pt x="119800" y="108590"/>
                </a:cubicBezTo>
                <a:cubicBezTo>
                  <a:pt x="119800" y="64131"/>
                  <a:pt x="119800" y="64131"/>
                  <a:pt x="119800" y="64131"/>
                </a:cubicBezTo>
                <a:cubicBezTo>
                  <a:pt x="119800" y="55475"/>
                  <a:pt x="117004" y="52721"/>
                  <a:pt x="114209" y="5272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234;p212">
            <a:extLst>
              <a:ext uri="{FF2B5EF4-FFF2-40B4-BE49-F238E27FC236}">
                <a16:creationId xmlns:a16="http://schemas.microsoft.com/office/drawing/2014/main" id="{822ADE80-6E21-1645-87DF-127E2F71CCA7}"/>
              </a:ext>
            </a:extLst>
          </p:cNvPr>
          <p:cNvSpPr/>
          <p:nvPr/>
        </p:nvSpPr>
        <p:spPr>
          <a:xfrm>
            <a:off x="18885795" y="5232137"/>
            <a:ext cx="575583" cy="292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52721"/>
                </a:moveTo>
                <a:lnTo>
                  <a:pt x="114209" y="52721"/>
                </a:lnTo>
                <a:cubicBezTo>
                  <a:pt x="111414" y="52721"/>
                  <a:pt x="108618" y="55475"/>
                  <a:pt x="108618" y="64131"/>
                </a:cubicBezTo>
                <a:cubicBezTo>
                  <a:pt x="108618" y="80655"/>
                  <a:pt x="108618" y="80655"/>
                  <a:pt x="108618" y="80655"/>
                </a:cubicBezTo>
                <a:cubicBezTo>
                  <a:pt x="80266" y="25180"/>
                  <a:pt x="80266" y="25180"/>
                  <a:pt x="80266" y="25180"/>
                </a:cubicBezTo>
                <a:lnTo>
                  <a:pt x="80266" y="25180"/>
                </a:lnTo>
                <a:cubicBezTo>
                  <a:pt x="69084" y="2754"/>
                  <a:pt x="69084" y="2754"/>
                  <a:pt x="69084" y="2754"/>
                </a:cubicBezTo>
                <a:lnTo>
                  <a:pt x="69084" y="2754"/>
                </a:lnTo>
                <a:cubicBezTo>
                  <a:pt x="67687" y="0"/>
                  <a:pt x="66289" y="0"/>
                  <a:pt x="64891" y="0"/>
                </a:cubicBezTo>
                <a:cubicBezTo>
                  <a:pt x="63494" y="0"/>
                  <a:pt x="62096" y="0"/>
                  <a:pt x="62096" y="2754"/>
                </a:cubicBezTo>
                <a:lnTo>
                  <a:pt x="62096" y="2754"/>
                </a:lnTo>
                <a:cubicBezTo>
                  <a:pt x="35141" y="55475"/>
                  <a:pt x="35141" y="55475"/>
                  <a:pt x="35141" y="55475"/>
                </a:cubicBezTo>
                <a:cubicBezTo>
                  <a:pt x="8386" y="2754"/>
                  <a:pt x="8386" y="2754"/>
                  <a:pt x="8386" y="2754"/>
                </a:cubicBezTo>
                <a:lnTo>
                  <a:pt x="8386" y="2754"/>
                </a:lnTo>
                <a:cubicBezTo>
                  <a:pt x="8386" y="0"/>
                  <a:pt x="6988" y="0"/>
                  <a:pt x="5590" y="0"/>
                </a:cubicBezTo>
                <a:cubicBezTo>
                  <a:pt x="1397" y="0"/>
                  <a:pt x="0" y="5508"/>
                  <a:pt x="0" y="11016"/>
                </a:cubicBezTo>
                <a:cubicBezTo>
                  <a:pt x="0" y="13770"/>
                  <a:pt x="0" y="16918"/>
                  <a:pt x="1397" y="19672"/>
                </a:cubicBezTo>
                <a:lnTo>
                  <a:pt x="1397" y="19672"/>
                </a:lnTo>
                <a:cubicBezTo>
                  <a:pt x="30948" y="77901"/>
                  <a:pt x="30948" y="77901"/>
                  <a:pt x="30948" y="77901"/>
                </a:cubicBezTo>
                <a:lnTo>
                  <a:pt x="30948" y="77901"/>
                </a:lnTo>
                <a:cubicBezTo>
                  <a:pt x="32346" y="80655"/>
                  <a:pt x="33743" y="80655"/>
                  <a:pt x="35141" y="80655"/>
                </a:cubicBezTo>
                <a:cubicBezTo>
                  <a:pt x="36539" y="80655"/>
                  <a:pt x="37936" y="80655"/>
                  <a:pt x="39334" y="77901"/>
                </a:cubicBezTo>
                <a:lnTo>
                  <a:pt x="39334" y="77901"/>
                </a:lnTo>
                <a:cubicBezTo>
                  <a:pt x="64891" y="27934"/>
                  <a:pt x="64891" y="27934"/>
                  <a:pt x="64891" y="27934"/>
                </a:cubicBezTo>
                <a:cubicBezTo>
                  <a:pt x="71880" y="41704"/>
                  <a:pt x="71880" y="41704"/>
                  <a:pt x="71880" y="41704"/>
                </a:cubicBezTo>
                <a:lnTo>
                  <a:pt x="71880" y="41704"/>
                </a:lnTo>
                <a:cubicBezTo>
                  <a:pt x="73277" y="41704"/>
                  <a:pt x="73277" y="41704"/>
                  <a:pt x="73277" y="41704"/>
                </a:cubicBezTo>
                <a:cubicBezTo>
                  <a:pt x="76073" y="47213"/>
                  <a:pt x="76073" y="47213"/>
                  <a:pt x="76073" y="47213"/>
                </a:cubicBezTo>
                <a:lnTo>
                  <a:pt x="76073" y="47213"/>
                </a:lnTo>
                <a:cubicBezTo>
                  <a:pt x="100033" y="97180"/>
                  <a:pt x="100033" y="97180"/>
                  <a:pt x="100033" y="97180"/>
                </a:cubicBezTo>
                <a:cubicBezTo>
                  <a:pt x="91647" y="97180"/>
                  <a:pt x="91647" y="97180"/>
                  <a:pt x="91647" y="97180"/>
                </a:cubicBezTo>
                <a:cubicBezTo>
                  <a:pt x="88851" y="97180"/>
                  <a:pt x="86056" y="99934"/>
                  <a:pt x="86056" y="108590"/>
                </a:cubicBezTo>
                <a:cubicBezTo>
                  <a:pt x="86056" y="114098"/>
                  <a:pt x="88851" y="119606"/>
                  <a:pt x="91647" y="119606"/>
                </a:cubicBezTo>
                <a:cubicBezTo>
                  <a:pt x="114209" y="119606"/>
                  <a:pt x="114209" y="119606"/>
                  <a:pt x="114209" y="119606"/>
                </a:cubicBezTo>
                <a:cubicBezTo>
                  <a:pt x="117004" y="119606"/>
                  <a:pt x="119800" y="114098"/>
                  <a:pt x="119800" y="108590"/>
                </a:cubicBezTo>
                <a:cubicBezTo>
                  <a:pt x="119800" y="64131"/>
                  <a:pt x="119800" y="64131"/>
                  <a:pt x="119800" y="64131"/>
                </a:cubicBezTo>
                <a:cubicBezTo>
                  <a:pt x="119800" y="55475"/>
                  <a:pt x="117004" y="52721"/>
                  <a:pt x="114209" y="5272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34;p212">
            <a:extLst>
              <a:ext uri="{FF2B5EF4-FFF2-40B4-BE49-F238E27FC236}">
                <a16:creationId xmlns:a16="http://schemas.microsoft.com/office/drawing/2014/main" id="{CE4553A3-9D70-6E4C-A96F-28A51959D94B}"/>
              </a:ext>
            </a:extLst>
          </p:cNvPr>
          <p:cNvSpPr/>
          <p:nvPr/>
        </p:nvSpPr>
        <p:spPr>
          <a:xfrm>
            <a:off x="19038195" y="5384537"/>
            <a:ext cx="575583" cy="292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52721"/>
                </a:moveTo>
                <a:lnTo>
                  <a:pt x="114209" y="52721"/>
                </a:lnTo>
                <a:cubicBezTo>
                  <a:pt x="111414" y="52721"/>
                  <a:pt x="108618" y="55475"/>
                  <a:pt x="108618" y="64131"/>
                </a:cubicBezTo>
                <a:cubicBezTo>
                  <a:pt x="108618" y="80655"/>
                  <a:pt x="108618" y="80655"/>
                  <a:pt x="108618" y="80655"/>
                </a:cubicBezTo>
                <a:cubicBezTo>
                  <a:pt x="80266" y="25180"/>
                  <a:pt x="80266" y="25180"/>
                  <a:pt x="80266" y="25180"/>
                </a:cubicBezTo>
                <a:lnTo>
                  <a:pt x="80266" y="25180"/>
                </a:lnTo>
                <a:cubicBezTo>
                  <a:pt x="69084" y="2754"/>
                  <a:pt x="69084" y="2754"/>
                  <a:pt x="69084" y="2754"/>
                </a:cubicBezTo>
                <a:lnTo>
                  <a:pt x="69084" y="2754"/>
                </a:lnTo>
                <a:cubicBezTo>
                  <a:pt x="67687" y="0"/>
                  <a:pt x="66289" y="0"/>
                  <a:pt x="64891" y="0"/>
                </a:cubicBezTo>
                <a:cubicBezTo>
                  <a:pt x="63494" y="0"/>
                  <a:pt x="62096" y="0"/>
                  <a:pt x="62096" y="2754"/>
                </a:cubicBezTo>
                <a:lnTo>
                  <a:pt x="62096" y="2754"/>
                </a:lnTo>
                <a:cubicBezTo>
                  <a:pt x="35141" y="55475"/>
                  <a:pt x="35141" y="55475"/>
                  <a:pt x="35141" y="55475"/>
                </a:cubicBezTo>
                <a:cubicBezTo>
                  <a:pt x="8386" y="2754"/>
                  <a:pt x="8386" y="2754"/>
                  <a:pt x="8386" y="2754"/>
                </a:cubicBezTo>
                <a:lnTo>
                  <a:pt x="8386" y="2754"/>
                </a:lnTo>
                <a:cubicBezTo>
                  <a:pt x="8386" y="0"/>
                  <a:pt x="6988" y="0"/>
                  <a:pt x="5590" y="0"/>
                </a:cubicBezTo>
                <a:cubicBezTo>
                  <a:pt x="1397" y="0"/>
                  <a:pt x="0" y="5508"/>
                  <a:pt x="0" y="11016"/>
                </a:cubicBezTo>
                <a:cubicBezTo>
                  <a:pt x="0" y="13770"/>
                  <a:pt x="0" y="16918"/>
                  <a:pt x="1397" y="19672"/>
                </a:cubicBezTo>
                <a:lnTo>
                  <a:pt x="1397" y="19672"/>
                </a:lnTo>
                <a:cubicBezTo>
                  <a:pt x="30948" y="77901"/>
                  <a:pt x="30948" y="77901"/>
                  <a:pt x="30948" y="77901"/>
                </a:cubicBezTo>
                <a:lnTo>
                  <a:pt x="30948" y="77901"/>
                </a:lnTo>
                <a:cubicBezTo>
                  <a:pt x="32346" y="80655"/>
                  <a:pt x="33743" y="80655"/>
                  <a:pt x="35141" y="80655"/>
                </a:cubicBezTo>
                <a:cubicBezTo>
                  <a:pt x="36539" y="80655"/>
                  <a:pt x="37936" y="80655"/>
                  <a:pt x="39334" y="77901"/>
                </a:cubicBezTo>
                <a:lnTo>
                  <a:pt x="39334" y="77901"/>
                </a:lnTo>
                <a:cubicBezTo>
                  <a:pt x="64891" y="27934"/>
                  <a:pt x="64891" y="27934"/>
                  <a:pt x="64891" y="27934"/>
                </a:cubicBezTo>
                <a:cubicBezTo>
                  <a:pt x="71880" y="41704"/>
                  <a:pt x="71880" y="41704"/>
                  <a:pt x="71880" y="41704"/>
                </a:cubicBezTo>
                <a:lnTo>
                  <a:pt x="71880" y="41704"/>
                </a:lnTo>
                <a:cubicBezTo>
                  <a:pt x="73277" y="41704"/>
                  <a:pt x="73277" y="41704"/>
                  <a:pt x="73277" y="41704"/>
                </a:cubicBezTo>
                <a:cubicBezTo>
                  <a:pt x="76073" y="47213"/>
                  <a:pt x="76073" y="47213"/>
                  <a:pt x="76073" y="47213"/>
                </a:cubicBezTo>
                <a:lnTo>
                  <a:pt x="76073" y="47213"/>
                </a:lnTo>
                <a:cubicBezTo>
                  <a:pt x="100033" y="97180"/>
                  <a:pt x="100033" y="97180"/>
                  <a:pt x="100033" y="97180"/>
                </a:cubicBezTo>
                <a:cubicBezTo>
                  <a:pt x="91647" y="97180"/>
                  <a:pt x="91647" y="97180"/>
                  <a:pt x="91647" y="97180"/>
                </a:cubicBezTo>
                <a:cubicBezTo>
                  <a:pt x="88851" y="97180"/>
                  <a:pt x="86056" y="99934"/>
                  <a:pt x="86056" y="108590"/>
                </a:cubicBezTo>
                <a:cubicBezTo>
                  <a:pt x="86056" y="114098"/>
                  <a:pt x="88851" y="119606"/>
                  <a:pt x="91647" y="119606"/>
                </a:cubicBezTo>
                <a:cubicBezTo>
                  <a:pt x="114209" y="119606"/>
                  <a:pt x="114209" y="119606"/>
                  <a:pt x="114209" y="119606"/>
                </a:cubicBezTo>
                <a:cubicBezTo>
                  <a:pt x="117004" y="119606"/>
                  <a:pt x="119800" y="114098"/>
                  <a:pt x="119800" y="108590"/>
                </a:cubicBezTo>
                <a:cubicBezTo>
                  <a:pt x="119800" y="64131"/>
                  <a:pt x="119800" y="64131"/>
                  <a:pt x="119800" y="64131"/>
                </a:cubicBezTo>
                <a:cubicBezTo>
                  <a:pt x="119800" y="55475"/>
                  <a:pt x="117004" y="52721"/>
                  <a:pt x="114209" y="5272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Picture 83">
            <a:hlinkClick r:id="rId2" action="ppaction://hlinksldjump"/>
            <a:extLst>
              <a:ext uri="{FF2B5EF4-FFF2-40B4-BE49-F238E27FC236}">
                <a16:creationId xmlns:a16="http://schemas.microsoft.com/office/drawing/2014/main" id="{971E2E09-E257-1641-BA93-101369AC4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009" y="4316027"/>
            <a:ext cx="2807369" cy="42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2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218;p56">
            <a:extLst>
              <a:ext uri="{FF2B5EF4-FFF2-40B4-BE49-F238E27FC236}">
                <a16:creationId xmlns:a16="http://schemas.microsoft.com/office/drawing/2014/main" id="{40F8F469-5915-2F4F-85F7-74ABA87A9A7C}"/>
              </a:ext>
            </a:extLst>
          </p:cNvPr>
          <p:cNvSpPr/>
          <p:nvPr/>
        </p:nvSpPr>
        <p:spPr>
          <a:xfrm>
            <a:off x="4742" y="1955293"/>
            <a:ext cx="7849537" cy="1285276"/>
          </a:xfrm>
          <a:prstGeom prst="rect">
            <a:avLst/>
          </a:prstGeom>
          <a:solidFill>
            <a:srgbClr val="F00200">
              <a:alpha val="4509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219;p56">
            <a:extLst>
              <a:ext uri="{FF2B5EF4-FFF2-40B4-BE49-F238E27FC236}">
                <a16:creationId xmlns:a16="http://schemas.microsoft.com/office/drawing/2014/main" id="{53F12F01-A434-E94D-8A69-AAB04A220FED}"/>
              </a:ext>
            </a:extLst>
          </p:cNvPr>
          <p:cNvSpPr/>
          <p:nvPr/>
        </p:nvSpPr>
        <p:spPr>
          <a:xfrm>
            <a:off x="4741" y="3249827"/>
            <a:ext cx="7849537" cy="1286852"/>
          </a:xfrm>
          <a:prstGeom prst="rect">
            <a:avLst/>
          </a:prstGeom>
          <a:solidFill>
            <a:srgbClr val="F00200">
              <a:alpha val="7215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220;p56">
            <a:extLst>
              <a:ext uri="{FF2B5EF4-FFF2-40B4-BE49-F238E27FC236}">
                <a16:creationId xmlns:a16="http://schemas.microsoft.com/office/drawing/2014/main" id="{0B937D4C-6062-FE43-9DAC-F59BF7BE5B05}"/>
              </a:ext>
            </a:extLst>
          </p:cNvPr>
          <p:cNvSpPr/>
          <p:nvPr/>
        </p:nvSpPr>
        <p:spPr>
          <a:xfrm>
            <a:off x="4741" y="4484132"/>
            <a:ext cx="7251827" cy="1286852"/>
          </a:xfrm>
          <a:prstGeom prst="rect">
            <a:avLst/>
          </a:prstGeom>
          <a:solidFill>
            <a:srgbClr val="F00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1226;p56">
            <a:extLst>
              <a:ext uri="{FF2B5EF4-FFF2-40B4-BE49-F238E27FC236}">
                <a16:creationId xmlns:a16="http://schemas.microsoft.com/office/drawing/2014/main" id="{544CF129-5D26-8748-B2AD-449B9804C31C}"/>
              </a:ext>
            </a:extLst>
          </p:cNvPr>
          <p:cNvSpPr/>
          <p:nvPr/>
        </p:nvSpPr>
        <p:spPr>
          <a:xfrm>
            <a:off x="5535379" y="0"/>
            <a:ext cx="4304892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59822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368300" dist="1524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1227;p56">
            <a:extLst>
              <a:ext uri="{FF2B5EF4-FFF2-40B4-BE49-F238E27FC236}">
                <a16:creationId xmlns:a16="http://schemas.microsoft.com/office/drawing/2014/main" id="{BD056867-A4E2-E34B-87D8-CABC3D1E31AD}"/>
              </a:ext>
            </a:extLst>
          </p:cNvPr>
          <p:cNvGrpSpPr/>
          <p:nvPr/>
        </p:nvGrpSpPr>
        <p:grpSpPr>
          <a:xfrm>
            <a:off x="5924112" y="1506835"/>
            <a:ext cx="2930778" cy="3857405"/>
            <a:chOff x="3929" y="754"/>
            <a:chExt cx="1963" cy="2446"/>
          </a:xfrm>
        </p:grpSpPr>
        <p:sp>
          <p:nvSpPr>
            <p:cNvPr id="96" name="Google Shape;1229;p56">
              <a:extLst>
                <a:ext uri="{FF2B5EF4-FFF2-40B4-BE49-F238E27FC236}">
                  <a16:creationId xmlns:a16="http://schemas.microsoft.com/office/drawing/2014/main" id="{4BA2FE7B-857B-E24C-8DD2-0372B77075DC}"/>
                </a:ext>
              </a:extLst>
            </p:cNvPr>
            <p:cNvSpPr/>
            <p:nvPr/>
          </p:nvSpPr>
          <p:spPr>
            <a:xfrm>
              <a:off x="3929" y="2385"/>
              <a:ext cx="1378" cy="8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839" y="120000"/>
                  </a:moveTo>
                  <a:cubicBezTo>
                    <a:pt x="110277" y="79024"/>
                    <a:pt x="110277" y="79024"/>
                    <a:pt x="110277" y="79024"/>
                  </a:cubicBezTo>
                  <a:cubicBezTo>
                    <a:pt x="117602" y="67317"/>
                    <a:pt x="117602" y="67317"/>
                    <a:pt x="117602" y="67317"/>
                  </a:cubicBezTo>
                  <a:cubicBezTo>
                    <a:pt x="120000" y="63489"/>
                    <a:pt x="120000" y="56960"/>
                    <a:pt x="117602" y="53133"/>
                  </a:cubicBezTo>
                  <a:cubicBezTo>
                    <a:pt x="110277" y="41425"/>
                    <a:pt x="110277" y="41425"/>
                    <a:pt x="110277" y="41425"/>
                  </a:cubicBezTo>
                  <a:cubicBezTo>
                    <a:pt x="84705" y="0"/>
                    <a:pt x="84705" y="0"/>
                    <a:pt x="84705" y="0"/>
                  </a:cubicBezTo>
                  <a:cubicBezTo>
                    <a:pt x="84705" y="0"/>
                    <a:pt x="84705" y="0"/>
                    <a:pt x="84705" y="0"/>
                  </a:cubicBezTo>
                  <a:cubicBezTo>
                    <a:pt x="84705" y="0"/>
                    <a:pt x="84705" y="0"/>
                    <a:pt x="84705" y="0"/>
                  </a:cubicBezTo>
                  <a:cubicBezTo>
                    <a:pt x="23706" y="0"/>
                    <a:pt x="23706" y="0"/>
                    <a:pt x="23706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84705" y="120000"/>
                    <a:pt x="84705" y="120000"/>
                    <a:pt x="84705" y="120000"/>
                  </a:cubicBezTo>
                </a:path>
              </a:pathLst>
            </a:custGeom>
            <a:solidFill>
              <a:srgbClr val="F002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Trebuchet MS" panose="020B070302020209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1230;p56">
              <a:extLst>
                <a:ext uri="{FF2B5EF4-FFF2-40B4-BE49-F238E27FC236}">
                  <a16:creationId xmlns:a16="http://schemas.microsoft.com/office/drawing/2014/main" id="{7BAB07F6-1B90-FC45-B0A2-70EC78AC8C6D}"/>
                </a:ext>
              </a:extLst>
            </p:cNvPr>
            <p:cNvSpPr/>
            <p:nvPr/>
          </p:nvSpPr>
          <p:spPr>
            <a:xfrm>
              <a:off x="4251" y="1571"/>
              <a:ext cx="1378" cy="8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839" y="120000"/>
                  </a:moveTo>
                  <a:cubicBezTo>
                    <a:pt x="110277" y="79024"/>
                    <a:pt x="110277" y="79024"/>
                    <a:pt x="110277" y="79024"/>
                  </a:cubicBezTo>
                  <a:cubicBezTo>
                    <a:pt x="117602" y="67091"/>
                    <a:pt x="117602" y="67091"/>
                    <a:pt x="117602" y="67091"/>
                  </a:cubicBezTo>
                  <a:cubicBezTo>
                    <a:pt x="120000" y="63264"/>
                    <a:pt x="120000" y="56960"/>
                    <a:pt x="117602" y="53133"/>
                  </a:cubicBezTo>
                  <a:cubicBezTo>
                    <a:pt x="110277" y="41200"/>
                    <a:pt x="110277" y="41200"/>
                    <a:pt x="110277" y="41200"/>
                  </a:cubicBezTo>
                  <a:cubicBezTo>
                    <a:pt x="84572" y="0"/>
                    <a:pt x="84572" y="0"/>
                    <a:pt x="84572" y="0"/>
                  </a:cubicBezTo>
                  <a:cubicBezTo>
                    <a:pt x="84572" y="0"/>
                    <a:pt x="84572" y="0"/>
                    <a:pt x="84572" y="0"/>
                  </a:cubicBezTo>
                  <a:cubicBezTo>
                    <a:pt x="84572" y="0"/>
                    <a:pt x="84572" y="0"/>
                    <a:pt x="84572" y="0"/>
                  </a:cubicBezTo>
                  <a:cubicBezTo>
                    <a:pt x="23706" y="0"/>
                    <a:pt x="23706" y="0"/>
                    <a:pt x="23706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84572" y="120000"/>
                    <a:pt x="84572" y="120000"/>
                    <a:pt x="84572" y="120000"/>
                  </a:cubicBezTo>
                </a:path>
              </a:pathLst>
            </a:custGeom>
            <a:solidFill>
              <a:srgbClr val="F00200">
                <a:alpha val="7215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Trebuchet MS" panose="020B070302020209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1231;p56">
              <a:extLst>
                <a:ext uri="{FF2B5EF4-FFF2-40B4-BE49-F238E27FC236}">
                  <a16:creationId xmlns:a16="http://schemas.microsoft.com/office/drawing/2014/main" id="{43D8A86D-28B6-E845-AC45-18F01B94365A}"/>
                </a:ext>
              </a:extLst>
            </p:cNvPr>
            <p:cNvSpPr/>
            <p:nvPr/>
          </p:nvSpPr>
          <p:spPr>
            <a:xfrm>
              <a:off x="4513" y="754"/>
              <a:ext cx="1379" cy="8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839" y="120000"/>
                  </a:moveTo>
                  <a:cubicBezTo>
                    <a:pt x="110277" y="78876"/>
                    <a:pt x="110277" y="78876"/>
                    <a:pt x="110277" y="78876"/>
                  </a:cubicBezTo>
                  <a:cubicBezTo>
                    <a:pt x="117602" y="66966"/>
                    <a:pt x="117602" y="66966"/>
                    <a:pt x="117602" y="66966"/>
                  </a:cubicBezTo>
                  <a:cubicBezTo>
                    <a:pt x="120000" y="63370"/>
                    <a:pt x="120000" y="57078"/>
                    <a:pt x="117602" y="53258"/>
                  </a:cubicBezTo>
                  <a:cubicBezTo>
                    <a:pt x="110277" y="41348"/>
                    <a:pt x="110277" y="41348"/>
                    <a:pt x="110277" y="41348"/>
                  </a:cubicBezTo>
                  <a:cubicBezTo>
                    <a:pt x="84572" y="0"/>
                    <a:pt x="84572" y="0"/>
                    <a:pt x="84572" y="0"/>
                  </a:cubicBezTo>
                  <a:cubicBezTo>
                    <a:pt x="84572" y="0"/>
                    <a:pt x="84572" y="0"/>
                    <a:pt x="84572" y="0"/>
                  </a:cubicBezTo>
                  <a:cubicBezTo>
                    <a:pt x="84572" y="0"/>
                    <a:pt x="84572" y="0"/>
                    <a:pt x="84572" y="0"/>
                  </a:cubicBezTo>
                  <a:cubicBezTo>
                    <a:pt x="23573" y="0"/>
                    <a:pt x="23573" y="0"/>
                    <a:pt x="23573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84572" y="120000"/>
                    <a:pt x="84572" y="120000"/>
                    <a:pt x="84572" y="120000"/>
                  </a:cubicBezTo>
                </a:path>
              </a:pathLst>
            </a:custGeom>
            <a:solidFill>
              <a:srgbClr val="F00200">
                <a:alpha val="4509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Trebuchet MS" panose="020B0703020202090204" pitchFamily="34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1232;p56">
            <a:extLst>
              <a:ext uri="{FF2B5EF4-FFF2-40B4-BE49-F238E27FC236}">
                <a16:creationId xmlns:a16="http://schemas.microsoft.com/office/drawing/2014/main" id="{DAF42D9A-881A-2546-9590-13FAB1A6D42E}"/>
              </a:ext>
            </a:extLst>
          </p:cNvPr>
          <p:cNvSpPr/>
          <p:nvPr/>
        </p:nvSpPr>
        <p:spPr>
          <a:xfrm>
            <a:off x="6971458" y="1689819"/>
            <a:ext cx="1455760" cy="95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600" dirty="0">
                <a:solidFill>
                  <a:srgbClr val="FFFFFF"/>
                </a:solidFill>
                <a:latin typeface="Trebuchet MS" panose="020B0703020202090204" pitchFamily="34" charset="0"/>
                <a:ea typeface="Proxima Nova"/>
                <a:cs typeface="Proxima Nova"/>
                <a:sym typeface="Proxima Nova"/>
              </a:rPr>
              <a:t>01</a:t>
            </a:r>
            <a:endParaRPr dirty="0">
              <a:latin typeface="Trebuchet MS" panose="020B0703020202090204" pitchFamily="34" charset="0"/>
            </a:endParaRPr>
          </a:p>
        </p:txBody>
      </p:sp>
      <p:sp>
        <p:nvSpPr>
          <p:cNvPr id="100" name="Google Shape;1233;p56">
            <a:extLst>
              <a:ext uri="{FF2B5EF4-FFF2-40B4-BE49-F238E27FC236}">
                <a16:creationId xmlns:a16="http://schemas.microsoft.com/office/drawing/2014/main" id="{7808710C-82BA-9247-9068-E75632BB8A13}"/>
              </a:ext>
            </a:extLst>
          </p:cNvPr>
          <p:cNvSpPr/>
          <p:nvPr/>
        </p:nvSpPr>
        <p:spPr>
          <a:xfrm>
            <a:off x="6561229" y="2973518"/>
            <a:ext cx="1455760" cy="95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600" dirty="0">
                <a:solidFill>
                  <a:srgbClr val="FFFFFF"/>
                </a:solidFill>
                <a:latin typeface="Trebuchet MS" panose="020B0703020202090204" pitchFamily="34" charset="0"/>
                <a:ea typeface="Proxima Nova"/>
                <a:cs typeface="Proxima Nova"/>
                <a:sym typeface="Proxima Nova"/>
              </a:rPr>
              <a:t>02</a:t>
            </a:r>
            <a:endParaRPr dirty="0">
              <a:latin typeface="Trebuchet MS" panose="020B0703020202090204" pitchFamily="34" charset="0"/>
            </a:endParaRPr>
          </a:p>
        </p:txBody>
      </p:sp>
      <p:sp>
        <p:nvSpPr>
          <p:cNvPr id="101" name="Google Shape;1234;p56">
            <a:extLst>
              <a:ext uri="{FF2B5EF4-FFF2-40B4-BE49-F238E27FC236}">
                <a16:creationId xmlns:a16="http://schemas.microsoft.com/office/drawing/2014/main" id="{2CD5266D-9303-7C42-914C-1FAD1A92D10F}"/>
              </a:ext>
            </a:extLst>
          </p:cNvPr>
          <p:cNvSpPr/>
          <p:nvPr/>
        </p:nvSpPr>
        <p:spPr>
          <a:xfrm>
            <a:off x="6205785" y="4266135"/>
            <a:ext cx="1455760" cy="95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600">
                <a:solidFill>
                  <a:srgbClr val="FFFFFF"/>
                </a:solidFill>
                <a:latin typeface="Trebuchet MS" panose="020B0703020202090204" pitchFamily="34" charset="0"/>
                <a:ea typeface="Proxima Nova"/>
                <a:cs typeface="Proxima Nova"/>
                <a:sym typeface="Proxima Nova"/>
              </a:rPr>
              <a:t>03</a:t>
            </a:r>
            <a:endParaRPr>
              <a:latin typeface="Trebuchet MS" panose="020B0703020202090204" pitchFamily="34" charset="0"/>
            </a:endParaRPr>
          </a:p>
        </p:txBody>
      </p:sp>
      <p:sp>
        <p:nvSpPr>
          <p:cNvPr id="166" name="object 32">
            <a:extLst>
              <a:ext uri="{FF2B5EF4-FFF2-40B4-BE49-F238E27FC236}">
                <a16:creationId xmlns:a16="http://schemas.microsoft.com/office/drawing/2014/main" id="{B118E5BC-EE8F-EC4E-AFD9-51A929143B62}"/>
              </a:ext>
            </a:extLst>
          </p:cNvPr>
          <p:cNvSpPr txBox="1"/>
          <p:nvPr/>
        </p:nvSpPr>
        <p:spPr>
          <a:xfrm>
            <a:off x="509216" y="455560"/>
            <a:ext cx="639206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4800" b="1" spc="-95" dirty="0">
                <a:solidFill>
                  <a:srgbClr val="FF0000"/>
                </a:solidFill>
                <a:latin typeface="Trebuchet MS" panose="020B0703020202090204" pitchFamily="34" charset="0"/>
                <a:cs typeface="Verdana" panose="020B0604030504040204" pitchFamily="34" charset="0"/>
              </a:rPr>
              <a:t>Security and Privacy</a:t>
            </a:r>
            <a:endParaRPr lang="en-CA" sz="4800" dirty="0">
              <a:latin typeface="Trebuchet MS" panose="020B0703020202090204" pitchFamily="34" charset="0"/>
              <a:cs typeface="Verdana" panose="020B0604030504040204" pitchFamily="34" charset="0"/>
            </a:endParaRPr>
          </a:p>
        </p:txBody>
      </p:sp>
      <p:cxnSp>
        <p:nvCxnSpPr>
          <p:cNvPr id="167" name="Shape 1867">
            <a:extLst>
              <a:ext uri="{FF2B5EF4-FFF2-40B4-BE49-F238E27FC236}">
                <a16:creationId xmlns:a16="http://schemas.microsoft.com/office/drawing/2014/main" id="{0FE357A6-834C-6D4A-8C23-ACAC90B944C2}"/>
              </a:ext>
            </a:extLst>
          </p:cNvPr>
          <p:cNvCxnSpPr>
            <a:cxnSpLocks/>
          </p:cNvCxnSpPr>
          <p:nvPr/>
        </p:nvCxnSpPr>
        <p:spPr>
          <a:xfrm>
            <a:off x="-13950" y="1179862"/>
            <a:ext cx="6101929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8754;p214">
            <a:extLst>
              <a:ext uri="{FF2B5EF4-FFF2-40B4-BE49-F238E27FC236}">
                <a16:creationId xmlns:a16="http://schemas.microsoft.com/office/drawing/2014/main" id="{5B678398-F3B0-0B40-BFAB-F74C8D37740D}"/>
              </a:ext>
            </a:extLst>
          </p:cNvPr>
          <p:cNvSpPr/>
          <p:nvPr/>
        </p:nvSpPr>
        <p:spPr>
          <a:xfrm>
            <a:off x="610447" y="3584849"/>
            <a:ext cx="579814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2"/>
                </a:moveTo>
                <a:lnTo>
                  <a:pt x="59202" y="119802"/>
                </a:lnTo>
                <a:cubicBezTo>
                  <a:pt x="26710" y="119802"/>
                  <a:pt x="0" y="93399"/>
                  <a:pt x="0" y="59901"/>
                </a:cubicBezTo>
                <a:cubicBezTo>
                  <a:pt x="0" y="26403"/>
                  <a:pt x="26710" y="0"/>
                  <a:pt x="59202" y="0"/>
                </a:cubicBezTo>
                <a:cubicBezTo>
                  <a:pt x="92890" y="0"/>
                  <a:pt x="119800" y="26403"/>
                  <a:pt x="119800" y="59901"/>
                </a:cubicBezTo>
                <a:cubicBezTo>
                  <a:pt x="119800" y="93399"/>
                  <a:pt x="92890" y="119802"/>
                  <a:pt x="59202" y="119802"/>
                </a:cubicBezTo>
                <a:close/>
                <a:moveTo>
                  <a:pt x="92890" y="25024"/>
                </a:moveTo>
                <a:lnTo>
                  <a:pt x="92890" y="25024"/>
                </a:lnTo>
                <a:cubicBezTo>
                  <a:pt x="92890" y="25024"/>
                  <a:pt x="92890" y="25024"/>
                  <a:pt x="92890" y="23645"/>
                </a:cubicBezTo>
                <a:lnTo>
                  <a:pt x="91495" y="23645"/>
                </a:lnTo>
                <a:cubicBezTo>
                  <a:pt x="91495" y="23645"/>
                  <a:pt x="91495" y="23645"/>
                  <a:pt x="91495" y="25024"/>
                </a:cubicBezTo>
                <a:cubicBezTo>
                  <a:pt x="91495" y="25024"/>
                  <a:pt x="91495" y="25024"/>
                  <a:pt x="92890" y="25024"/>
                </a:cubicBezTo>
                <a:cubicBezTo>
                  <a:pt x="92890" y="26403"/>
                  <a:pt x="92890" y="26403"/>
                  <a:pt x="91495" y="26403"/>
                </a:cubicBezTo>
                <a:cubicBezTo>
                  <a:pt x="91495" y="27783"/>
                  <a:pt x="91495" y="27783"/>
                  <a:pt x="91495" y="27783"/>
                </a:cubicBezTo>
                <a:lnTo>
                  <a:pt x="90099" y="27783"/>
                </a:lnTo>
                <a:cubicBezTo>
                  <a:pt x="90099" y="27783"/>
                  <a:pt x="90099" y="27783"/>
                  <a:pt x="91495" y="27783"/>
                </a:cubicBezTo>
                <a:cubicBezTo>
                  <a:pt x="91495" y="27783"/>
                  <a:pt x="91495" y="27783"/>
                  <a:pt x="92890" y="27783"/>
                </a:cubicBezTo>
                <a:cubicBezTo>
                  <a:pt x="92890" y="26403"/>
                  <a:pt x="92890" y="26403"/>
                  <a:pt x="92890" y="26403"/>
                </a:cubicBezTo>
                <a:cubicBezTo>
                  <a:pt x="92890" y="25024"/>
                  <a:pt x="92890" y="25024"/>
                  <a:pt x="94485" y="25024"/>
                </a:cubicBezTo>
                <a:lnTo>
                  <a:pt x="92890" y="25024"/>
                </a:lnTo>
                <a:close/>
                <a:moveTo>
                  <a:pt x="94485" y="26403"/>
                </a:moveTo>
                <a:lnTo>
                  <a:pt x="94485" y="26403"/>
                </a:lnTo>
                <a:close/>
                <a:moveTo>
                  <a:pt x="108438" y="66798"/>
                </a:moveTo>
                <a:lnTo>
                  <a:pt x="108438" y="66798"/>
                </a:lnTo>
                <a:cubicBezTo>
                  <a:pt x="108438" y="65418"/>
                  <a:pt x="108438" y="64039"/>
                  <a:pt x="108438" y="64039"/>
                </a:cubicBezTo>
                <a:cubicBezTo>
                  <a:pt x="108438" y="62660"/>
                  <a:pt x="108438" y="64039"/>
                  <a:pt x="107043" y="64039"/>
                </a:cubicBezTo>
                <a:cubicBezTo>
                  <a:pt x="107043" y="62660"/>
                  <a:pt x="107043" y="62660"/>
                  <a:pt x="107043" y="62660"/>
                </a:cubicBezTo>
                <a:cubicBezTo>
                  <a:pt x="107043" y="62660"/>
                  <a:pt x="107043" y="62660"/>
                  <a:pt x="107043" y="64039"/>
                </a:cubicBezTo>
                <a:cubicBezTo>
                  <a:pt x="107043" y="64039"/>
                  <a:pt x="105647" y="65418"/>
                  <a:pt x="107043" y="65418"/>
                </a:cubicBezTo>
                <a:cubicBezTo>
                  <a:pt x="107043" y="66798"/>
                  <a:pt x="107043" y="66798"/>
                  <a:pt x="108438" y="66798"/>
                </a:cubicBezTo>
                <a:close/>
                <a:moveTo>
                  <a:pt x="12757" y="71133"/>
                </a:moveTo>
                <a:lnTo>
                  <a:pt x="12757" y="71133"/>
                </a:lnTo>
                <a:cubicBezTo>
                  <a:pt x="14152" y="71133"/>
                  <a:pt x="14152" y="71133"/>
                  <a:pt x="14152" y="71133"/>
                </a:cubicBezTo>
                <a:cubicBezTo>
                  <a:pt x="14152" y="69753"/>
                  <a:pt x="14152" y="69753"/>
                  <a:pt x="14152" y="69753"/>
                </a:cubicBezTo>
                <a:cubicBezTo>
                  <a:pt x="14152" y="69753"/>
                  <a:pt x="14152" y="69753"/>
                  <a:pt x="12757" y="69753"/>
                </a:cubicBezTo>
                <a:lnTo>
                  <a:pt x="12757" y="71133"/>
                </a:lnTo>
                <a:cubicBezTo>
                  <a:pt x="12757" y="69753"/>
                  <a:pt x="12757" y="69753"/>
                  <a:pt x="12757" y="69753"/>
                </a:cubicBezTo>
                <a:cubicBezTo>
                  <a:pt x="12757" y="69753"/>
                  <a:pt x="12757" y="69753"/>
                  <a:pt x="11362" y="69753"/>
                </a:cubicBezTo>
                <a:cubicBezTo>
                  <a:pt x="12757" y="71133"/>
                  <a:pt x="12757" y="71133"/>
                  <a:pt x="12757" y="71133"/>
                </a:cubicBezTo>
                <a:close/>
                <a:moveTo>
                  <a:pt x="14152" y="53004"/>
                </a:moveTo>
                <a:lnTo>
                  <a:pt x="14152" y="53004"/>
                </a:lnTo>
                <a:close/>
                <a:moveTo>
                  <a:pt x="14152" y="44532"/>
                </a:moveTo>
                <a:lnTo>
                  <a:pt x="14152" y="44532"/>
                </a:lnTo>
                <a:lnTo>
                  <a:pt x="14152" y="43152"/>
                </a:lnTo>
                <a:lnTo>
                  <a:pt x="14152" y="44532"/>
                </a:lnTo>
                <a:close/>
                <a:moveTo>
                  <a:pt x="26710" y="25024"/>
                </a:moveTo>
                <a:lnTo>
                  <a:pt x="26710" y="25024"/>
                </a:lnTo>
                <a:cubicBezTo>
                  <a:pt x="26710" y="25024"/>
                  <a:pt x="26710" y="25024"/>
                  <a:pt x="25315" y="25024"/>
                </a:cubicBezTo>
                <a:cubicBezTo>
                  <a:pt x="26710" y="25024"/>
                  <a:pt x="26710" y="25024"/>
                  <a:pt x="26710" y="25024"/>
                </a:cubicBezTo>
                <a:close/>
                <a:moveTo>
                  <a:pt x="25315" y="26403"/>
                </a:moveTo>
                <a:lnTo>
                  <a:pt x="25315" y="26403"/>
                </a:lnTo>
                <a:close/>
                <a:moveTo>
                  <a:pt x="38073" y="16748"/>
                </a:moveTo>
                <a:lnTo>
                  <a:pt x="38073" y="16748"/>
                </a:lnTo>
                <a:lnTo>
                  <a:pt x="39468" y="16748"/>
                </a:lnTo>
                <a:lnTo>
                  <a:pt x="38073" y="16748"/>
                </a:lnTo>
                <a:cubicBezTo>
                  <a:pt x="39468" y="16748"/>
                  <a:pt x="39468" y="16748"/>
                  <a:pt x="39468" y="16748"/>
                </a:cubicBezTo>
                <a:lnTo>
                  <a:pt x="39468" y="18128"/>
                </a:lnTo>
                <a:lnTo>
                  <a:pt x="39468" y="16748"/>
                </a:lnTo>
                <a:cubicBezTo>
                  <a:pt x="38073" y="16748"/>
                  <a:pt x="38073" y="18128"/>
                  <a:pt x="38073" y="18128"/>
                </a:cubicBezTo>
                <a:cubicBezTo>
                  <a:pt x="38073" y="18128"/>
                  <a:pt x="38073" y="18128"/>
                  <a:pt x="38073" y="16748"/>
                </a:cubicBezTo>
                <a:cubicBezTo>
                  <a:pt x="38073" y="18128"/>
                  <a:pt x="38073" y="18128"/>
                  <a:pt x="38073" y="18128"/>
                </a:cubicBezTo>
                <a:cubicBezTo>
                  <a:pt x="38073" y="18128"/>
                  <a:pt x="38073" y="18128"/>
                  <a:pt x="39468" y="18128"/>
                </a:cubicBezTo>
                <a:lnTo>
                  <a:pt x="38073" y="18128"/>
                </a:lnTo>
                <a:lnTo>
                  <a:pt x="39468" y="18128"/>
                </a:lnTo>
                <a:lnTo>
                  <a:pt x="38073" y="18128"/>
                </a:lnTo>
                <a:cubicBezTo>
                  <a:pt x="39468" y="18128"/>
                  <a:pt x="39468" y="18128"/>
                  <a:pt x="39468" y="18128"/>
                </a:cubicBezTo>
                <a:cubicBezTo>
                  <a:pt x="39468" y="18128"/>
                  <a:pt x="40863" y="19507"/>
                  <a:pt x="39468" y="19507"/>
                </a:cubicBezTo>
                <a:lnTo>
                  <a:pt x="38073" y="19507"/>
                </a:lnTo>
                <a:lnTo>
                  <a:pt x="39468" y="19507"/>
                </a:lnTo>
                <a:cubicBezTo>
                  <a:pt x="38073" y="19507"/>
                  <a:pt x="38073" y="19507"/>
                  <a:pt x="38073" y="19507"/>
                </a:cubicBezTo>
                <a:cubicBezTo>
                  <a:pt x="38073" y="20886"/>
                  <a:pt x="36677" y="20886"/>
                  <a:pt x="38073" y="20886"/>
                </a:cubicBezTo>
                <a:cubicBezTo>
                  <a:pt x="38073" y="19507"/>
                  <a:pt x="38073" y="19507"/>
                  <a:pt x="38073" y="19507"/>
                </a:cubicBezTo>
                <a:cubicBezTo>
                  <a:pt x="38073" y="20886"/>
                  <a:pt x="38073" y="20886"/>
                  <a:pt x="38073" y="20886"/>
                </a:cubicBezTo>
                <a:lnTo>
                  <a:pt x="39468" y="20886"/>
                </a:lnTo>
                <a:cubicBezTo>
                  <a:pt x="39468" y="20886"/>
                  <a:pt x="39468" y="20886"/>
                  <a:pt x="40863" y="20886"/>
                </a:cubicBezTo>
                <a:cubicBezTo>
                  <a:pt x="42259" y="20886"/>
                  <a:pt x="42259" y="20886"/>
                  <a:pt x="42259" y="20886"/>
                </a:cubicBezTo>
                <a:cubicBezTo>
                  <a:pt x="42259" y="22266"/>
                  <a:pt x="42259" y="22266"/>
                  <a:pt x="42259" y="22266"/>
                </a:cubicBezTo>
                <a:cubicBezTo>
                  <a:pt x="42259" y="22266"/>
                  <a:pt x="40863" y="22266"/>
                  <a:pt x="40863" y="20886"/>
                </a:cubicBezTo>
                <a:cubicBezTo>
                  <a:pt x="40863" y="22266"/>
                  <a:pt x="42259" y="22266"/>
                  <a:pt x="40863" y="22266"/>
                </a:cubicBezTo>
                <a:cubicBezTo>
                  <a:pt x="39468" y="20886"/>
                  <a:pt x="39468" y="20886"/>
                  <a:pt x="39468" y="20886"/>
                </a:cubicBezTo>
                <a:lnTo>
                  <a:pt x="39468" y="22266"/>
                </a:lnTo>
                <a:cubicBezTo>
                  <a:pt x="38073" y="20886"/>
                  <a:pt x="38073" y="20886"/>
                  <a:pt x="38073" y="20886"/>
                </a:cubicBezTo>
                <a:cubicBezTo>
                  <a:pt x="38073" y="20886"/>
                  <a:pt x="38073" y="20886"/>
                  <a:pt x="38073" y="22266"/>
                </a:cubicBezTo>
                <a:cubicBezTo>
                  <a:pt x="39468" y="22266"/>
                  <a:pt x="39468" y="22266"/>
                  <a:pt x="39468" y="22266"/>
                </a:cubicBezTo>
                <a:lnTo>
                  <a:pt x="39468" y="20886"/>
                </a:lnTo>
                <a:cubicBezTo>
                  <a:pt x="39468" y="22266"/>
                  <a:pt x="39468" y="22266"/>
                  <a:pt x="39468" y="22266"/>
                </a:cubicBezTo>
                <a:lnTo>
                  <a:pt x="38073" y="22266"/>
                </a:lnTo>
                <a:cubicBezTo>
                  <a:pt x="39468" y="22266"/>
                  <a:pt x="38073" y="22266"/>
                  <a:pt x="38073" y="23645"/>
                </a:cubicBezTo>
                <a:cubicBezTo>
                  <a:pt x="38073" y="23645"/>
                  <a:pt x="38073" y="22266"/>
                  <a:pt x="39468" y="22266"/>
                </a:cubicBezTo>
                <a:lnTo>
                  <a:pt x="39468" y="23645"/>
                </a:lnTo>
                <a:cubicBezTo>
                  <a:pt x="39468" y="23645"/>
                  <a:pt x="39468" y="23645"/>
                  <a:pt x="39468" y="22266"/>
                </a:cubicBezTo>
                <a:lnTo>
                  <a:pt x="40863" y="22266"/>
                </a:lnTo>
                <a:cubicBezTo>
                  <a:pt x="40863" y="22266"/>
                  <a:pt x="40863" y="22266"/>
                  <a:pt x="42259" y="22266"/>
                </a:cubicBezTo>
                <a:lnTo>
                  <a:pt x="40863" y="22266"/>
                </a:lnTo>
                <a:cubicBezTo>
                  <a:pt x="40863" y="23645"/>
                  <a:pt x="40863" y="23645"/>
                  <a:pt x="42259" y="23645"/>
                </a:cubicBezTo>
                <a:cubicBezTo>
                  <a:pt x="40863" y="23645"/>
                  <a:pt x="40863" y="23645"/>
                  <a:pt x="40863" y="23645"/>
                </a:cubicBezTo>
                <a:lnTo>
                  <a:pt x="40863" y="25024"/>
                </a:lnTo>
                <a:cubicBezTo>
                  <a:pt x="39468" y="25024"/>
                  <a:pt x="39468" y="25024"/>
                  <a:pt x="39468" y="25024"/>
                </a:cubicBezTo>
                <a:cubicBezTo>
                  <a:pt x="39468" y="25024"/>
                  <a:pt x="39468" y="25024"/>
                  <a:pt x="38073" y="25024"/>
                </a:cubicBezTo>
                <a:lnTo>
                  <a:pt x="38073" y="26403"/>
                </a:lnTo>
                <a:cubicBezTo>
                  <a:pt x="38073" y="26403"/>
                  <a:pt x="38073" y="26403"/>
                  <a:pt x="38073" y="27783"/>
                </a:cubicBezTo>
                <a:cubicBezTo>
                  <a:pt x="38073" y="27783"/>
                  <a:pt x="38073" y="27783"/>
                  <a:pt x="36677" y="27783"/>
                </a:cubicBezTo>
                <a:cubicBezTo>
                  <a:pt x="36677" y="27783"/>
                  <a:pt x="36677" y="29359"/>
                  <a:pt x="35282" y="29359"/>
                </a:cubicBezTo>
                <a:cubicBezTo>
                  <a:pt x="35282" y="29359"/>
                  <a:pt x="35282" y="29359"/>
                  <a:pt x="35282" y="27783"/>
                </a:cubicBezTo>
                <a:cubicBezTo>
                  <a:pt x="35282" y="27783"/>
                  <a:pt x="35282" y="27783"/>
                  <a:pt x="35282" y="29359"/>
                </a:cubicBezTo>
                <a:cubicBezTo>
                  <a:pt x="33887" y="29359"/>
                  <a:pt x="35282" y="29359"/>
                  <a:pt x="33887" y="29359"/>
                </a:cubicBezTo>
                <a:cubicBezTo>
                  <a:pt x="33887" y="29359"/>
                  <a:pt x="33887" y="29359"/>
                  <a:pt x="35282" y="29359"/>
                </a:cubicBezTo>
                <a:cubicBezTo>
                  <a:pt x="33887" y="29359"/>
                  <a:pt x="33887" y="29359"/>
                  <a:pt x="33887" y="29359"/>
                </a:cubicBezTo>
                <a:cubicBezTo>
                  <a:pt x="33887" y="30738"/>
                  <a:pt x="33887" y="29359"/>
                  <a:pt x="33887" y="30738"/>
                </a:cubicBezTo>
                <a:lnTo>
                  <a:pt x="35282" y="30738"/>
                </a:lnTo>
                <a:cubicBezTo>
                  <a:pt x="33887" y="30738"/>
                  <a:pt x="33887" y="30738"/>
                  <a:pt x="33887" y="30738"/>
                </a:cubicBezTo>
                <a:cubicBezTo>
                  <a:pt x="33887" y="30738"/>
                  <a:pt x="33887" y="30738"/>
                  <a:pt x="33887" y="32118"/>
                </a:cubicBezTo>
                <a:cubicBezTo>
                  <a:pt x="33887" y="32118"/>
                  <a:pt x="33887" y="32118"/>
                  <a:pt x="33887" y="33497"/>
                </a:cubicBezTo>
                <a:cubicBezTo>
                  <a:pt x="33887" y="33497"/>
                  <a:pt x="33887" y="33497"/>
                  <a:pt x="33887" y="34876"/>
                </a:cubicBezTo>
                <a:cubicBezTo>
                  <a:pt x="33887" y="34876"/>
                  <a:pt x="33887" y="34876"/>
                  <a:pt x="32491" y="34876"/>
                </a:cubicBezTo>
                <a:lnTo>
                  <a:pt x="33887" y="34876"/>
                </a:lnTo>
                <a:cubicBezTo>
                  <a:pt x="33887" y="34876"/>
                  <a:pt x="33887" y="34876"/>
                  <a:pt x="32491" y="34876"/>
                </a:cubicBezTo>
                <a:cubicBezTo>
                  <a:pt x="30897" y="34876"/>
                  <a:pt x="32491" y="34876"/>
                  <a:pt x="30897" y="34876"/>
                </a:cubicBezTo>
                <a:lnTo>
                  <a:pt x="32491" y="34876"/>
                </a:lnTo>
                <a:lnTo>
                  <a:pt x="30897" y="34876"/>
                </a:lnTo>
                <a:lnTo>
                  <a:pt x="30897" y="33497"/>
                </a:lnTo>
                <a:lnTo>
                  <a:pt x="30897" y="34876"/>
                </a:lnTo>
                <a:cubicBezTo>
                  <a:pt x="30897" y="34876"/>
                  <a:pt x="30897" y="34876"/>
                  <a:pt x="29501" y="34876"/>
                </a:cubicBezTo>
                <a:lnTo>
                  <a:pt x="29501" y="33497"/>
                </a:lnTo>
                <a:cubicBezTo>
                  <a:pt x="29501" y="34876"/>
                  <a:pt x="29501" y="33497"/>
                  <a:pt x="29501" y="33497"/>
                </a:cubicBezTo>
                <a:lnTo>
                  <a:pt x="29501" y="34876"/>
                </a:lnTo>
                <a:cubicBezTo>
                  <a:pt x="28106" y="34876"/>
                  <a:pt x="28106" y="34876"/>
                  <a:pt x="28106" y="33497"/>
                </a:cubicBezTo>
                <a:cubicBezTo>
                  <a:pt x="28106" y="33497"/>
                  <a:pt x="29501" y="33497"/>
                  <a:pt x="28106" y="33497"/>
                </a:cubicBezTo>
                <a:cubicBezTo>
                  <a:pt x="28106" y="32118"/>
                  <a:pt x="28106" y="32118"/>
                  <a:pt x="28106" y="32118"/>
                </a:cubicBezTo>
                <a:lnTo>
                  <a:pt x="28106" y="33497"/>
                </a:lnTo>
                <a:cubicBezTo>
                  <a:pt x="28106" y="33497"/>
                  <a:pt x="28106" y="33497"/>
                  <a:pt x="28106" y="32118"/>
                </a:cubicBezTo>
                <a:lnTo>
                  <a:pt x="28106" y="33497"/>
                </a:lnTo>
                <a:cubicBezTo>
                  <a:pt x="26710" y="32118"/>
                  <a:pt x="28106" y="32118"/>
                  <a:pt x="28106" y="32118"/>
                </a:cubicBezTo>
                <a:cubicBezTo>
                  <a:pt x="28106" y="32118"/>
                  <a:pt x="28106" y="32118"/>
                  <a:pt x="26710" y="32118"/>
                </a:cubicBezTo>
                <a:cubicBezTo>
                  <a:pt x="26710" y="32118"/>
                  <a:pt x="26710" y="32118"/>
                  <a:pt x="28106" y="32118"/>
                </a:cubicBezTo>
                <a:cubicBezTo>
                  <a:pt x="28106" y="32118"/>
                  <a:pt x="28106" y="32118"/>
                  <a:pt x="28106" y="30738"/>
                </a:cubicBezTo>
                <a:cubicBezTo>
                  <a:pt x="28106" y="32118"/>
                  <a:pt x="28106" y="32118"/>
                  <a:pt x="28106" y="32118"/>
                </a:cubicBezTo>
                <a:cubicBezTo>
                  <a:pt x="26710" y="32118"/>
                  <a:pt x="26710" y="32118"/>
                  <a:pt x="26710" y="32118"/>
                </a:cubicBezTo>
                <a:cubicBezTo>
                  <a:pt x="26710" y="32118"/>
                  <a:pt x="26710" y="32118"/>
                  <a:pt x="26710" y="30738"/>
                </a:cubicBezTo>
                <a:cubicBezTo>
                  <a:pt x="26710" y="30738"/>
                  <a:pt x="26710" y="30738"/>
                  <a:pt x="28106" y="30738"/>
                </a:cubicBezTo>
                <a:cubicBezTo>
                  <a:pt x="28106" y="30738"/>
                  <a:pt x="28106" y="30738"/>
                  <a:pt x="26710" y="30738"/>
                </a:cubicBezTo>
                <a:lnTo>
                  <a:pt x="26710" y="32118"/>
                </a:lnTo>
                <a:cubicBezTo>
                  <a:pt x="26710" y="32118"/>
                  <a:pt x="26710" y="32118"/>
                  <a:pt x="26710" y="30738"/>
                </a:cubicBezTo>
                <a:cubicBezTo>
                  <a:pt x="26710" y="30738"/>
                  <a:pt x="26710" y="30738"/>
                  <a:pt x="25315" y="30738"/>
                </a:cubicBezTo>
                <a:lnTo>
                  <a:pt x="25315" y="29359"/>
                </a:lnTo>
                <a:lnTo>
                  <a:pt x="26710" y="29359"/>
                </a:lnTo>
                <a:cubicBezTo>
                  <a:pt x="26710" y="29359"/>
                  <a:pt x="26710" y="29359"/>
                  <a:pt x="28106" y="29359"/>
                </a:cubicBezTo>
                <a:cubicBezTo>
                  <a:pt x="26710" y="29359"/>
                  <a:pt x="26710" y="29359"/>
                  <a:pt x="26710" y="29359"/>
                </a:cubicBezTo>
                <a:lnTo>
                  <a:pt x="25315" y="29359"/>
                </a:lnTo>
                <a:lnTo>
                  <a:pt x="26710" y="29359"/>
                </a:lnTo>
                <a:cubicBezTo>
                  <a:pt x="25315" y="29359"/>
                  <a:pt x="25315" y="29359"/>
                  <a:pt x="25315" y="29359"/>
                </a:cubicBezTo>
                <a:cubicBezTo>
                  <a:pt x="25315" y="27783"/>
                  <a:pt x="26710" y="27783"/>
                  <a:pt x="26710" y="27783"/>
                </a:cubicBez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7783"/>
                </a:cubicBezTo>
                <a:lnTo>
                  <a:pt x="25315" y="27783"/>
                </a:lnTo>
                <a:lnTo>
                  <a:pt x="26710" y="27783"/>
                </a:ln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7783"/>
                </a:cubicBez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6403"/>
                </a:cubicBezTo>
                <a:cubicBezTo>
                  <a:pt x="26710" y="25024"/>
                  <a:pt x="26710" y="25024"/>
                  <a:pt x="26710" y="25024"/>
                </a:cubicBezTo>
                <a:lnTo>
                  <a:pt x="25315" y="25024"/>
                </a:lnTo>
                <a:cubicBezTo>
                  <a:pt x="25315" y="25024"/>
                  <a:pt x="25315" y="25024"/>
                  <a:pt x="26710" y="26403"/>
                </a:cubicBezTo>
                <a:cubicBezTo>
                  <a:pt x="26710" y="26403"/>
                  <a:pt x="26710" y="26403"/>
                  <a:pt x="25315" y="26403"/>
                </a:cubicBezTo>
                <a:cubicBezTo>
                  <a:pt x="23920" y="27783"/>
                  <a:pt x="22524" y="29359"/>
                  <a:pt x="21129" y="30738"/>
                </a:cubicBezTo>
                <a:lnTo>
                  <a:pt x="22524" y="30738"/>
                </a:lnTo>
                <a:cubicBezTo>
                  <a:pt x="22524" y="30738"/>
                  <a:pt x="22524" y="32118"/>
                  <a:pt x="23920" y="32118"/>
                </a:cubicBezTo>
                <a:cubicBezTo>
                  <a:pt x="22524" y="32118"/>
                  <a:pt x="22524" y="32118"/>
                  <a:pt x="22524" y="32118"/>
                </a:cubicBezTo>
                <a:lnTo>
                  <a:pt x="22524" y="33497"/>
                </a:lnTo>
                <a:lnTo>
                  <a:pt x="21129" y="33497"/>
                </a:lnTo>
                <a:cubicBezTo>
                  <a:pt x="21129" y="32118"/>
                  <a:pt x="21129" y="32118"/>
                  <a:pt x="21129" y="32118"/>
                </a:cubicBezTo>
                <a:lnTo>
                  <a:pt x="19734" y="32118"/>
                </a:lnTo>
                <a:lnTo>
                  <a:pt x="19734" y="33497"/>
                </a:lnTo>
                <a:cubicBezTo>
                  <a:pt x="19734" y="33497"/>
                  <a:pt x="19734" y="33497"/>
                  <a:pt x="21129" y="33497"/>
                </a:cubicBezTo>
                <a:cubicBezTo>
                  <a:pt x="21129" y="33497"/>
                  <a:pt x="21129" y="33497"/>
                  <a:pt x="21129" y="34876"/>
                </a:cubicBezTo>
                <a:lnTo>
                  <a:pt x="21129" y="33497"/>
                </a:lnTo>
                <a:cubicBezTo>
                  <a:pt x="21129" y="34876"/>
                  <a:pt x="21129" y="34876"/>
                  <a:pt x="21129" y="34876"/>
                </a:cubicBezTo>
                <a:cubicBezTo>
                  <a:pt x="19734" y="34876"/>
                  <a:pt x="19734" y="34876"/>
                  <a:pt x="19734" y="33497"/>
                </a:cubicBezTo>
                <a:lnTo>
                  <a:pt x="19734" y="34876"/>
                </a:lnTo>
                <a:lnTo>
                  <a:pt x="19734" y="33497"/>
                </a:lnTo>
                <a:cubicBezTo>
                  <a:pt x="19734" y="34876"/>
                  <a:pt x="19734" y="34876"/>
                  <a:pt x="19734" y="34876"/>
                </a:cubicBezTo>
                <a:cubicBezTo>
                  <a:pt x="19734" y="34876"/>
                  <a:pt x="21129" y="34876"/>
                  <a:pt x="21129" y="36256"/>
                </a:cubicBezTo>
                <a:cubicBezTo>
                  <a:pt x="19734" y="36256"/>
                  <a:pt x="19734" y="34876"/>
                  <a:pt x="19734" y="34876"/>
                </a:cubicBezTo>
                <a:cubicBezTo>
                  <a:pt x="19734" y="34876"/>
                  <a:pt x="19734" y="34876"/>
                  <a:pt x="18338" y="34876"/>
                </a:cubicBezTo>
                <a:cubicBezTo>
                  <a:pt x="18338" y="34876"/>
                  <a:pt x="16943" y="34876"/>
                  <a:pt x="16943" y="36256"/>
                </a:cubicBezTo>
                <a:cubicBezTo>
                  <a:pt x="18338" y="36256"/>
                  <a:pt x="18338" y="36256"/>
                  <a:pt x="18338" y="36256"/>
                </a:cubicBezTo>
                <a:lnTo>
                  <a:pt x="18338" y="37635"/>
                </a:lnTo>
                <a:cubicBezTo>
                  <a:pt x="18338" y="37635"/>
                  <a:pt x="18338" y="37635"/>
                  <a:pt x="18338" y="39014"/>
                </a:cubicBezTo>
                <a:cubicBezTo>
                  <a:pt x="18338" y="37635"/>
                  <a:pt x="19734" y="37635"/>
                  <a:pt x="19734" y="39014"/>
                </a:cubicBezTo>
                <a:lnTo>
                  <a:pt x="19734" y="37635"/>
                </a:lnTo>
                <a:cubicBezTo>
                  <a:pt x="21129" y="37635"/>
                  <a:pt x="21129" y="39014"/>
                  <a:pt x="21129" y="39014"/>
                </a:cubicBezTo>
                <a:cubicBezTo>
                  <a:pt x="21129" y="37635"/>
                  <a:pt x="21129" y="37635"/>
                  <a:pt x="21129" y="37635"/>
                </a:cubicBezTo>
                <a:lnTo>
                  <a:pt x="22524" y="37635"/>
                </a:lnTo>
                <a:cubicBezTo>
                  <a:pt x="22524" y="39014"/>
                  <a:pt x="22524" y="39014"/>
                  <a:pt x="22524" y="39014"/>
                </a:cubicBezTo>
                <a:cubicBezTo>
                  <a:pt x="22524" y="39014"/>
                  <a:pt x="22524" y="39014"/>
                  <a:pt x="22524" y="40394"/>
                </a:cubicBezTo>
                <a:cubicBezTo>
                  <a:pt x="22524" y="40394"/>
                  <a:pt x="22524" y="39014"/>
                  <a:pt x="22524" y="40394"/>
                </a:cubicBezTo>
                <a:cubicBezTo>
                  <a:pt x="23920" y="40394"/>
                  <a:pt x="23920" y="40394"/>
                  <a:pt x="23920" y="40394"/>
                </a:cubicBezTo>
                <a:cubicBezTo>
                  <a:pt x="23920" y="40394"/>
                  <a:pt x="23920" y="41773"/>
                  <a:pt x="25315" y="41773"/>
                </a:cubicBezTo>
                <a:cubicBezTo>
                  <a:pt x="23920" y="41773"/>
                  <a:pt x="23920" y="41773"/>
                  <a:pt x="23920" y="41773"/>
                </a:cubicBezTo>
                <a:cubicBezTo>
                  <a:pt x="25315" y="41773"/>
                  <a:pt x="25315" y="41773"/>
                  <a:pt x="25315" y="41773"/>
                </a:cubicBezTo>
                <a:lnTo>
                  <a:pt x="26710" y="41773"/>
                </a:lnTo>
                <a:cubicBezTo>
                  <a:pt x="26710" y="43152"/>
                  <a:pt x="26710" y="43152"/>
                  <a:pt x="26710" y="43152"/>
                </a:cubicBezTo>
                <a:lnTo>
                  <a:pt x="25315" y="43152"/>
                </a:lnTo>
                <a:cubicBezTo>
                  <a:pt x="23920" y="44532"/>
                  <a:pt x="23920" y="44532"/>
                  <a:pt x="23920" y="44532"/>
                </a:cubicBezTo>
                <a:cubicBezTo>
                  <a:pt x="23920" y="44532"/>
                  <a:pt x="23920" y="44532"/>
                  <a:pt x="22524" y="44532"/>
                </a:cubicBezTo>
                <a:lnTo>
                  <a:pt x="21129" y="44532"/>
                </a:lnTo>
                <a:cubicBezTo>
                  <a:pt x="21129" y="44532"/>
                  <a:pt x="21129" y="44532"/>
                  <a:pt x="19734" y="44532"/>
                </a:cubicBezTo>
                <a:cubicBezTo>
                  <a:pt x="19734" y="44532"/>
                  <a:pt x="19734" y="44532"/>
                  <a:pt x="19734" y="45911"/>
                </a:cubicBezTo>
                <a:cubicBezTo>
                  <a:pt x="18338" y="45911"/>
                  <a:pt x="18338" y="45911"/>
                  <a:pt x="18338" y="47290"/>
                </a:cubicBezTo>
                <a:lnTo>
                  <a:pt x="18338" y="45911"/>
                </a:lnTo>
                <a:cubicBezTo>
                  <a:pt x="19734" y="45911"/>
                  <a:pt x="19734" y="45911"/>
                  <a:pt x="19734" y="45911"/>
                </a:cubicBezTo>
                <a:cubicBezTo>
                  <a:pt x="21129" y="44532"/>
                  <a:pt x="21129" y="44532"/>
                  <a:pt x="21129" y="45911"/>
                </a:cubicBezTo>
                <a:cubicBezTo>
                  <a:pt x="21129" y="45911"/>
                  <a:pt x="21129" y="45911"/>
                  <a:pt x="19734" y="45911"/>
                </a:cubicBezTo>
                <a:cubicBezTo>
                  <a:pt x="21129" y="45911"/>
                  <a:pt x="21129" y="45911"/>
                  <a:pt x="21129" y="45911"/>
                </a:cubicBezTo>
                <a:cubicBezTo>
                  <a:pt x="21129" y="45911"/>
                  <a:pt x="21129" y="45911"/>
                  <a:pt x="21129" y="47290"/>
                </a:cubicBezTo>
                <a:cubicBezTo>
                  <a:pt x="21129" y="47290"/>
                  <a:pt x="21129" y="47290"/>
                  <a:pt x="22524" y="47290"/>
                </a:cubicBezTo>
                <a:cubicBezTo>
                  <a:pt x="22524" y="47290"/>
                  <a:pt x="22524" y="47290"/>
                  <a:pt x="21129" y="47290"/>
                </a:cubicBezTo>
                <a:cubicBezTo>
                  <a:pt x="21129" y="47290"/>
                  <a:pt x="21129" y="47290"/>
                  <a:pt x="22524" y="47290"/>
                </a:cubicBezTo>
                <a:cubicBezTo>
                  <a:pt x="23920" y="47290"/>
                  <a:pt x="23920" y="47290"/>
                  <a:pt x="23920" y="47290"/>
                </a:cubicBezTo>
                <a:cubicBezTo>
                  <a:pt x="22524" y="47290"/>
                  <a:pt x="23920" y="47290"/>
                  <a:pt x="22524" y="47290"/>
                </a:cubicBezTo>
                <a:cubicBezTo>
                  <a:pt x="22524" y="47290"/>
                  <a:pt x="22524" y="47290"/>
                  <a:pt x="22524" y="48669"/>
                </a:cubicBezTo>
                <a:lnTo>
                  <a:pt x="22524" y="47290"/>
                </a:lnTo>
                <a:cubicBezTo>
                  <a:pt x="22524" y="48669"/>
                  <a:pt x="22524" y="48669"/>
                  <a:pt x="22524" y="48669"/>
                </a:cubicBezTo>
                <a:cubicBezTo>
                  <a:pt x="22524" y="48669"/>
                  <a:pt x="22524" y="48669"/>
                  <a:pt x="21129" y="48669"/>
                </a:cubicBezTo>
                <a:lnTo>
                  <a:pt x="21129" y="47290"/>
                </a:lnTo>
                <a:cubicBezTo>
                  <a:pt x="21129" y="47290"/>
                  <a:pt x="21129" y="47290"/>
                  <a:pt x="21129" y="48669"/>
                </a:cubicBezTo>
                <a:lnTo>
                  <a:pt x="21129" y="47290"/>
                </a:lnTo>
                <a:lnTo>
                  <a:pt x="22524" y="47290"/>
                </a:lnTo>
                <a:cubicBezTo>
                  <a:pt x="21129" y="47290"/>
                  <a:pt x="21129" y="47290"/>
                  <a:pt x="21129" y="47290"/>
                </a:cubicBezTo>
                <a:cubicBezTo>
                  <a:pt x="21129" y="47290"/>
                  <a:pt x="21129" y="48669"/>
                  <a:pt x="19734" y="48669"/>
                </a:cubicBezTo>
                <a:cubicBezTo>
                  <a:pt x="19734" y="47290"/>
                  <a:pt x="19734" y="47290"/>
                  <a:pt x="19734" y="48669"/>
                </a:cubicBezTo>
                <a:lnTo>
                  <a:pt x="19734" y="47290"/>
                </a:lnTo>
                <a:cubicBezTo>
                  <a:pt x="19734" y="48669"/>
                  <a:pt x="19734" y="48669"/>
                  <a:pt x="19734" y="48669"/>
                </a:cubicBezTo>
                <a:lnTo>
                  <a:pt x="18338" y="48669"/>
                </a:lnTo>
                <a:lnTo>
                  <a:pt x="18338" y="50049"/>
                </a:lnTo>
                <a:cubicBezTo>
                  <a:pt x="16943" y="50049"/>
                  <a:pt x="16943" y="50049"/>
                  <a:pt x="16943" y="51625"/>
                </a:cubicBezTo>
                <a:lnTo>
                  <a:pt x="16943" y="50049"/>
                </a:lnTo>
                <a:lnTo>
                  <a:pt x="16943" y="51625"/>
                </a:lnTo>
                <a:cubicBezTo>
                  <a:pt x="15548" y="51625"/>
                  <a:pt x="15548" y="51625"/>
                  <a:pt x="15548" y="51625"/>
                </a:cubicBezTo>
                <a:cubicBezTo>
                  <a:pt x="15548" y="51625"/>
                  <a:pt x="15548" y="51625"/>
                  <a:pt x="16943" y="51625"/>
                </a:cubicBezTo>
                <a:lnTo>
                  <a:pt x="15548" y="51625"/>
                </a:lnTo>
                <a:cubicBezTo>
                  <a:pt x="15548" y="53004"/>
                  <a:pt x="15548" y="53004"/>
                  <a:pt x="15548" y="53004"/>
                </a:cubicBezTo>
                <a:cubicBezTo>
                  <a:pt x="15548" y="51625"/>
                  <a:pt x="15548" y="51625"/>
                  <a:pt x="15548" y="53004"/>
                </a:cubicBezTo>
                <a:cubicBezTo>
                  <a:pt x="15548" y="51625"/>
                  <a:pt x="15548" y="51625"/>
                  <a:pt x="15548" y="51625"/>
                </a:cubicBezTo>
                <a:cubicBezTo>
                  <a:pt x="15548" y="51625"/>
                  <a:pt x="15548" y="51625"/>
                  <a:pt x="15548" y="53004"/>
                </a:cubicBezTo>
                <a:lnTo>
                  <a:pt x="14152" y="53004"/>
                </a:lnTo>
                <a:cubicBezTo>
                  <a:pt x="15548" y="53004"/>
                  <a:pt x="15548" y="53004"/>
                  <a:pt x="15548" y="53004"/>
                </a:cubicBezTo>
                <a:lnTo>
                  <a:pt x="14152" y="53004"/>
                </a:lnTo>
                <a:lnTo>
                  <a:pt x="15548" y="53004"/>
                </a:lnTo>
                <a:lnTo>
                  <a:pt x="14152" y="53004"/>
                </a:lnTo>
                <a:lnTo>
                  <a:pt x="15548" y="53004"/>
                </a:lnTo>
                <a:cubicBezTo>
                  <a:pt x="15548" y="53004"/>
                  <a:pt x="15548" y="53004"/>
                  <a:pt x="14152" y="53004"/>
                </a:cubicBezTo>
                <a:cubicBezTo>
                  <a:pt x="15548" y="53004"/>
                  <a:pt x="15548" y="53004"/>
                  <a:pt x="15548" y="53004"/>
                </a:cubicBezTo>
                <a:lnTo>
                  <a:pt x="14152" y="53004"/>
                </a:lnTo>
                <a:lnTo>
                  <a:pt x="15548" y="53004"/>
                </a:lnTo>
                <a:cubicBezTo>
                  <a:pt x="15548" y="53004"/>
                  <a:pt x="15548" y="53004"/>
                  <a:pt x="15548" y="54384"/>
                </a:cubicBezTo>
                <a:lnTo>
                  <a:pt x="14152" y="54384"/>
                </a:lnTo>
                <a:cubicBezTo>
                  <a:pt x="15548" y="54384"/>
                  <a:pt x="15548" y="54384"/>
                  <a:pt x="15548" y="54384"/>
                </a:cubicBezTo>
                <a:cubicBezTo>
                  <a:pt x="14152" y="54384"/>
                  <a:pt x="14152" y="54384"/>
                  <a:pt x="14152" y="54384"/>
                </a:cubicBezTo>
                <a:lnTo>
                  <a:pt x="15548" y="54384"/>
                </a:lnTo>
                <a:cubicBezTo>
                  <a:pt x="15548" y="54384"/>
                  <a:pt x="15548" y="54384"/>
                  <a:pt x="14152" y="54384"/>
                </a:cubicBezTo>
                <a:lnTo>
                  <a:pt x="15548" y="54384"/>
                </a:lnTo>
                <a:cubicBezTo>
                  <a:pt x="14152" y="54384"/>
                  <a:pt x="14152" y="54384"/>
                  <a:pt x="14152" y="54384"/>
                </a:cubicBezTo>
                <a:lnTo>
                  <a:pt x="14152" y="55763"/>
                </a:lnTo>
                <a:cubicBezTo>
                  <a:pt x="14152" y="55763"/>
                  <a:pt x="14152" y="55763"/>
                  <a:pt x="12757" y="55763"/>
                </a:cubicBezTo>
                <a:lnTo>
                  <a:pt x="12757" y="57142"/>
                </a:lnTo>
                <a:lnTo>
                  <a:pt x="12757" y="58522"/>
                </a:lnTo>
                <a:lnTo>
                  <a:pt x="12757" y="59901"/>
                </a:lnTo>
                <a:cubicBezTo>
                  <a:pt x="11362" y="59901"/>
                  <a:pt x="12757" y="59901"/>
                  <a:pt x="11362" y="59901"/>
                </a:cubicBezTo>
                <a:lnTo>
                  <a:pt x="11362" y="58522"/>
                </a:lnTo>
                <a:cubicBezTo>
                  <a:pt x="11362" y="58522"/>
                  <a:pt x="11362" y="58522"/>
                  <a:pt x="11362" y="57142"/>
                </a:cubicBezTo>
                <a:cubicBezTo>
                  <a:pt x="11362" y="58522"/>
                  <a:pt x="11362" y="58522"/>
                  <a:pt x="11362" y="59901"/>
                </a:cubicBezTo>
                <a:lnTo>
                  <a:pt x="11362" y="61280"/>
                </a:lnTo>
                <a:cubicBezTo>
                  <a:pt x="12757" y="61280"/>
                  <a:pt x="12757" y="61280"/>
                  <a:pt x="12757" y="61280"/>
                </a:cubicBezTo>
                <a:cubicBezTo>
                  <a:pt x="12757" y="61280"/>
                  <a:pt x="12757" y="61280"/>
                  <a:pt x="12757" y="62660"/>
                </a:cubicBezTo>
                <a:cubicBezTo>
                  <a:pt x="14152" y="62660"/>
                  <a:pt x="14152" y="62660"/>
                  <a:pt x="14152" y="62660"/>
                </a:cubicBezTo>
                <a:lnTo>
                  <a:pt x="15548" y="62660"/>
                </a:lnTo>
                <a:lnTo>
                  <a:pt x="15548" y="64039"/>
                </a:lnTo>
                <a:cubicBezTo>
                  <a:pt x="15548" y="64039"/>
                  <a:pt x="15548" y="64039"/>
                  <a:pt x="15548" y="62660"/>
                </a:cubicBezTo>
                <a:cubicBezTo>
                  <a:pt x="14152" y="62660"/>
                  <a:pt x="14152" y="64039"/>
                  <a:pt x="14152" y="64039"/>
                </a:cubicBezTo>
                <a:lnTo>
                  <a:pt x="14152" y="62660"/>
                </a:lnTo>
                <a:lnTo>
                  <a:pt x="12757" y="62660"/>
                </a:lnTo>
                <a:lnTo>
                  <a:pt x="11362" y="62660"/>
                </a:lnTo>
                <a:cubicBezTo>
                  <a:pt x="11362" y="62660"/>
                  <a:pt x="11362" y="62660"/>
                  <a:pt x="11362" y="61280"/>
                </a:cubicBezTo>
                <a:cubicBezTo>
                  <a:pt x="11362" y="61280"/>
                  <a:pt x="11362" y="61280"/>
                  <a:pt x="11362" y="62660"/>
                </a:cubicBezTo>
                <a:cubicBezTo>
                  <a:pt x="11362" y="64039"/>
                  <a:pt x="11362" y="66798"/>
                  <a:pt x="11362" y="69753"/>
                </a:cubicBezTo>
                <a:cubicBezTo>
                  <a:pt x="11362" y="69753"/>
                  <a:pt x="11362" y="69753"/>
                  <a:pt x="12757" y="69753"/>
                </a:cubicBezTo>
                <a:cubicBezTo>
                  <a:pt x="12757" y="69753"/>
                  <a:pt x="12757" y="69753"/>
                  <a:pt x="14152" y="69753"/>
                </a:cubicBezTo>
                <a:cubicBezTo>
                  <a:pt x="14152" y="69753"/>
                  <a:pt x="14152" y="69753"/>
                  <a:pt x="14152" y="71133"/>
                </a:cubicBezTo>
                <a:cubicBezTo>
                  <a:pt x="14152" y="69753"/>
                  <a:pt x="14152" y="69753"/>
                  <a:pt x="14152" y="69753"/>
                </a:cubicBezTo>
                <a:cubicBezTo>
                  <a:pt x="15548" y="69753"/>
                  <a:pt x="15548" y="69753"/>
                  <a:pt x="15548" y="69753"/>
                </a:cubicBezTo>
                <a:cubicBezTo>
                  <a:pt x="14152" y="69753"/>
                  <a:pt x="14152" y="69753"/>
                  <a:pt x="14152" y="71133"/>
                </a:cubicBezTo>
                <a:cubicBezTo>
                  <a:pt x="14152" y="71133"/>
                  <a:pt x="14152" y="71133"/>
                  <a:pt x="14152" y="72512"/>
                </a:cubicBezTo>
                <a:cubicBezTo>
                  <a:pt x="15548" y="72512"/>
                  <a:pt x="15548" y="71133"/>
                  <a:pt x="15548" y="71133"/>
                </a:cubicBezTo>
                <a:cubicBezTo>
                  <a:pt x="15548" y="71133"/>
                  <a:pt x="15548" y="71133"/>
                  <a:pt x="14152" y="71133"/>
                </a:cubicBezTo>
                <a:cubicBezTo>
                  <a:pt x="15548" y="71133"/>
                  <a:pt x="15548" y="71133"/>
                  <a:pt x="15548" y="71133"/>
                </a:cubicBezTo>
                <a:lnTo>
                  <a:pt x="15548" y="69753"/>
                </a:lnTo>
                <a:cubicBezTo>
                  <a:pt x="15548" y="69753"/>
                  <a:pt x="15548" y="69753"/>
                  <a:pt x="15548" y="71133"/>
                </a:cubicBezTo>
                <a:lnTo>
                  <a:pt x="16943" y="71133"/>
                </a:lnTo>
                <a:cubicBezTo>
                  <a:pt x="18338" y="71133"/>
                  <a:pt x="18338" y="71133"/>
                  <a:pt x="18338" y="71133"/>
                </a:cubicBezTo>
                <a:cubicBezTo>
                  <a:pt x="19734" y="71133"/>
                  <a:pt x="19734" y="71133"/>
                  <a:pt x="19734" y="71133"/>
                </a:cubicBezTo>
                <a:lnTo>
                  <a:pt x="21129" y="71133"/>
                </a:lnTo>
                <a:cubicBezTo>
                  <a:pt x="19734" y="71133"/>
                  <a:pt x="21129" y="72512"/>
                  <a:pt x="19734" y="72512"/>
                </a:cubicBezTo>
                <a:cubicBezTo>
                  <a:pt x="19734" y="72512"/>
                  <a:pt x="19734" y="72512"/>
                  <a:pt x="21129" y="72512"/>
                </a:cubicBezTo>
                <a:cubicBezTo>
                  <a:pt x="22524" y="72512"/>
                  <a:pt x="22524" y="72512"/>
                  <a:pt x="22524" y="73891"/>
                </a:cubicBezTo>
                <a:lnTo>
                  <a:pt x="22524" y="72512"/>
                </a:lnTo>
                <a:lnTo>
                  <a:pt x="22524" y="73891"/>
                </a:lnTo>
                <a:cubicBezTo>
                  <a:pt x="22524" y="73891"/>
                  <a:pt x="22524" y="73891"/>
                  <a:pt x="23920" y="73891"/>
                </a:cubicBezTo>
                <a:lnTo>
                  <a:pt x="25315" y="73891"/>
                </a:lnTo>
                <a:lnTo>
                  <a:pt x="25315" y="75270"/>
                </a:lnTo>
                <a:lnTo>
                  <a:pt x="26710" y="75270"/>
                </a:lnTo>
                <a:lnTo>
                  <a:pt x="26710" y="76650"/>
                </a:lnTo>
                <a:lnTo>
                  <a:pt x="25315" y="76650"/>
                </a:lnTo>
                <a:lnTo>
                  <a:pt x="25315" y="78029"/>
                </a:lnTo>
                <a:cubicBezTo>
                  <a:pt x="26710" y="78029"/>
                  <a:pt x="26710" y="78029"/>
                  <a:pt x="26710" y="78029"/>
                </a:cubicBezTo>
                <a:cubicBezTo>
                  <a:pt x="28106" y="78029"/>
                  <a:pt x="28106" y="76650"/>
                  <a:pt x="28106" y="76650"/>
                </a:cubicBezTo>
                <a:cubicBezTo>
                  <a:pt x="28106" y="78029"/>
                  <a:pt x="29501" y="78029"/>
                  <a:pt x="29501" y="78029"/>
                </a:cubicBezTo>
                <a:cubicBezTo>
                  <a:pt x="30897" y="78029"/>
                  <a:pt x="30897" y="78029"/>
                  <a:pt x="30897" y="78029"/>
                </a:cubicBezTo>
                <a:lnTo>
                  <a:pt x="32491" y="78029"/>
                </a:lnTo>
                <a:cubicBezTo>
                  <a:pt x="32491" y="78029"/>
                  <a:pt x="32491" y="79408"/>
                  <a:pt x="33887" y="79408"/>
                </a:cubicBezTo>
                <a:cubicBezTo>
                  <a:pt x="35282" y="79408"/>
                  <a:pt x="35282" y="80788"/>
                  <a:pt x="35282" y="80788"/>
                </a:cubicBezTo>
                <a:cubicBezTo>
                  <a:pt x="35282" y="82167"/>
                  <a:pt x="33887" y="82167"/>
                  <a:pt x="33887" y="82167"/>
                </a:cubicBezTo>
                <a:cubicBezTo>
                  <a:pt x="33887" y="82167"/>
                  <a:pt x="33887" y="82167"/>
                  <a:pt x="33887" y="83546"/>
                </a:cubicBezTo>
                <a:cubicBezTo>
                  <a:pt x="33887" y="83546"/>
                  <a:pt x="33887" y="83546"/>
                  <a:pt x="32491" y="83546"/>
                </a:cubicBezTo>
                <a:cubicBezTo>
                  <a:pt x="32491" y="83546"/>
                  <a:pt x="32491" y="83546"/>
                  <a:pt x="32491" y="84926"/>
                </a:cubicBezTo>
                <a:lnTo>
                  <a:pt x="32491" y="86305"/>
                </a:lnTo>
                <a:cubicBezTo>
                  <a:pt x="32491" y="86305"/>
                  <a:pt x="32491" y="86305"/>
                  <a:pt x="32491" y="87684"/>
                </a:cubicBezTo>
                <a:cubicBezTo>
                  <a:pt x="30897" y="87684"/>
                  <a:pt x="30897" y="87684"/>
                  <a:pt x="30897" y="89064"/>
                </a:cubicBezTo>
                <a:cubicBezTo>
                  <a:pt x="30897" y="89064"/>
                  <a:pt x="30897" y="89064"/>
                  <a:pt x="29501" y="89064"/>
                </a:cubicBezTo>
                <a:cubicBezTo>
                  <a:pt x="29501" y="89064"/>
                  <a:pt x="29501" y="89064"/>
                  <a:pt x="29501" y="90640"/>
                </a:cubicBezTo>
                <a:cubicBezTo>
                  <a:pt x="29501" y="90640"/>
                  <a:pt x="29501" y="89064"/>
                  <a:pt x="28106" y="89064"/>
                </a:cubicBezTo>
                <a:cubicBezTo>
                  <a:pt x="28106" y="90640"/>
                  <a:pt x="28106" y="90640"/>
                  <a:pt x="28106" y="90640"/>
                </a:cubicBezTo>
                <a:cubicBezTo>
                  <a:pt x="28106" y="90640"/>
                  <a:pt x="28106" y="90640"/>
                  <a:pt x="26710" y="90640"/>
                </a:cubicBezTo>
                <a:cubicBezTo>
                  <a:pt x="28106" y="90640"/>
                  <a:pt x="26710" y="92019"/>
                  <a:pt x="26710" y="92019"/>
                </a:cubicBezTo>
                <a:cubicBezTo>
                  <a:pt x="28106" y="93399"/>
                  <a:pt x="26710" y="93399"/>
                  <a:pt x="26710" y="93399"/>
                </a:cubicBezTo>
                <a:cubicBezTo>
                  <a:pt x="26710" y="94778"/>
                  <a:pt x="25315" y="94778"/>
                  <a:pt x="25315" y="94778"/>
                </a:cubicBezTo>
                <a:cubicBezTo>
                  <a:pt x="25315" y="94778"/>
                  <a:pt x="26710" y="94778"/>
                  <a:pt x="26710" y="93399"/>
                </a:cubicBezTo>
                <a:lnTo>
                  <a:pt x="25315" y="93399"/>
                </a:lnTo>
                <a:cubicBezTo>
                  <a:pt x="25315" y="93399"/>
                  <a:pt x="25315" y="93399"/>
                  <a:pt x="25315" y="94778"/>
                </a:cubicBezTo>
                <a:cubicBezTo>
                  <a:pt x="33887" y="103054"/>
                  <a:pt x="46445" y="108571"/>
                  <a:pt x="59202" y="108571"/>
                </a:cubicBezTo>
                <a:cubicBezTo>
                  <a:pt x="83122" y="108571"/>
                  <a:pt x="102857" y="90640"/>
                  <a:pt x="107043" y="68374"/>
                </a:cubicBezTo>
                <a:cubicBezTo>
                  <a:pt x="107043" y="66798"/>
                  <a:pt x="107043" y="66798"/>
                  <a:pt x="107043" y="66798"/>
                </a:cubicBezTo>
                <a:cubicBezTo>
                  <a:pt x="107043" y="65418"/>
                  <a:pt x="105647" y="65418"/>
                  <a:pt x="105647" y="65418"/>
                </a:cubicBezTo>
                <a:cubicBezTo>
                  <a:pt x="105647" y="65418"/>
                  <a:pt x="105647" y="65418"/>
                  <a:pt x="105647" y="64039"/>
                </a:cubicBezTo>
                <a:cubicBezTo>
                  <a:pt x="105647" y="64039"/>
                  <a:pt x="105647" y="64039"/>
                  <a:pt x="105647" y="62660"/>
                </a:cubicBezTo>
                <a:lnTo>
                  <a:pt x="105647" y="61280"/>
                </a:lnTo>
                <a:cubicBezTo>
                  <a:pt x="105647" y="61280"/>
                  <a:pt x="105647" y="61280"/>
                  <a:pt x="104252" y="61280"/>
                </a:cubicBezTo>
                <a:cubicBezTo>
                  <a:pt x="104252" y="59901"/>
                  <a:pt x="104252" y="59901"/>
                  <a:pt x="104252" y="59901"/>
                </a:cubicBezTo>
                <a:cubicBezTo>
                  <a:pt x="102857" y="59901"/>
                  <a:pt x="102857" y="59901"/>
                  <a:pt x="102857" y="59901"/>
                </a:cubicBezTo>
                <a:cubicBezTo>
                  <a:pt x="102857" y="59901"/>
                  <a:pt x="102857" y="59901"/>
                  <a:pt x="104252" y="59901"/>
                </a:cubicBezTo>
                <a:lnTo>
                  <a:pt x="102857" y="59901"/>
                </a:lnTo>
                <a:lnTo>
                  <a:pt x="102857" y="58522"/>
                </a:lnTo>
                <a:cubicBezTo>
                  <a:pt x="102857" y="58522"/>
                  <a:pt x="102857" y="58522"/>
                  <a:pt x="102857" y="57142"/>
                </a:cubicBezTo>
                <a:cubicBezTo>
                  <a:pt x="102857" y="58522"/>
                  <a:pt x="102857" y="58522"/>
                  <a:pt x="101461" y="58522"/>
                </a:cubicBezTo>
                <a:cubicBezTo>
                  <a:pt x="101461" y="57142"/>
                  <a:pt x="101461" y="57142"/>
                  <a:pt x="101461" y="57142"/>
                </a:cubicBezTo>
                <a:cubicBezTo>
                  <a:pt x="101461" y="57142"/>
                  <a:pt x="101461" y="57142"/>
                  <a:pt x="101461" y="58522"/>
                </a:cubicBezTo>
                <a:cubicBezTo>
                  <a:pt x="101461" y="58522"/>
                  <a:pt x="101461" y="58522"/>
                  <a:pt x="100066" y="58522"/>
                </a:cubicBezTo>
                <a:lnTo>
                  <a:pt x="100066" y="59901"/>
                </a:lnTo>
                <a:cubicBezTo>
                  <a:pt x="98671" y="59901"/>
                  <a:pt x="98671" y="59901"/>
                  <a:pt x="98671" y="59901"/>
                </a:cubicBezTo>
                <a:lnTo>
                  <a:pt x="97275" y="61280"/>
                </a:lnTo>
                <a:cubicBezTo>
                  <a:pt x="95880" y="61280"/>
                  <a:pt x="95880" y="61280"/>
                  <a:pt x="95880" y="61280"/>
                </a:cubicBezTo>
                <a:cubicBezTo>
                  <a:pt x="95880" y="61280"/>
                  <a:pt x="95880" y="61280"/>
                  <a:pt x="95880" y="62660"/>
                </a:cubicBezTo>
                <a:lnTo>
                  <a:pt x="95880" y="64039"/>
                </a:lnTo>
                <a:cubicBezTo>
                  <a:pt x="95880" y="64039"/>
                  <a:pt x="95880" y="64039"/>
                  <a:pt x="95880" y="65418"/>
                </a:cubicBezTo>
                <a:cubicBezTo>
                  <a:pt x="95880" y="65418"/>
                  <a:pt x="95880" y="65418"/>
                  <a:pt x="94485" y="65418"/>
                </a:cubicBezTo>
                <a:cubicBezTo>
                  <a:pt x="94485" y="64039"/>
                  <a:pt x="94485" y="64039"/>
                  <a:pt x="92890" y="64039"/>
                </a:cubicBezTo>
                <a:cubicBezTo>
                  <a:pt x="92890" y="64039"/>
                  <a:pt x="92890" y="64039"/>
                  <a:pt x="92890" y="62660"/>
                </a:cubicBezTo>
                <a:lnTo>
                  <a:pt x="92890" y="61280"/>
                </a:lnTo>
                <a:cubicBezTo>
                  <a:pt x="92890" y="61280"/>
                  <a:pt x="92890" y="59901"/>
                  <a:pt x="91495" y="59901"/>
                </a:cubicBezTo>
                <a:cubicBezTo>
                  <a:pt x="91495" y="58522"/>
                  <a:pt x="91495" y="58522"/>
                  <a:pt x="91495" y="58522"/>
                </a:cubicBezTo>
                <a:cubicBezTo>
                  <a:pt x="92890" y="58522"/>
                  <a:pt x="91495" y="58522"/>
                  <a:pt x="91495" y="58522"/>
                </a:cubicBezTo>
                <a:cubicBezTo>
                  <a:pt x="90099" y="58522"/>
                  <a:pt x="90099" y="58522"/>
                  <a:pt x="90099" y="58522"/>
                </a:cubicBezTo>
                <a:cubicBezTo>
                  <a:pt x="90099" y="58522"/>
                  <a:pt x="90099" y="58522"/>
                  <a:pt x="90099" y="57142"/>
                </a:cubicBezTo>
                <a:cubicBezTo>
                  <a:pt x="90099" y="58522"/>
                  <a:pt x="90099" y="57142"/>
                  <a:pt x="90099" y="57142"/>
                </a:cubicBezTo>
                <a:cubicBezTo>
                  <a:pt x="88704" y="57142"/>
                  <a:pt x="88704" y="57142"/>
                  <a:pt x="88704" y="57142"/>
                </a:cubicBezTo>
                <a:cubicBezTo>
                  <a:pt x="88704" y="55763"/>
                  <a:pt x="88704" y="55763"/>
                  <a:pt x="88704" y="55763"/>
                </a:cubicBezTo>
                <a:cubicBezTo>
                  <a:pt x="88704" y="55763"/>
                  <a:pt x="87308" y="57142"/>
                  <a:pt x="87308" y="55763"/>
                </a:cubicBezTo>
                <a:lnTo>
                  <a:pt x="85913" y="55763"/>
                </a:lnTo>
                <a:cubicBezTo>
                  <a:pt x="85913" y="57142"/>
                  <a:pt x="85913" y="57142"/>
                  <a:pt x="85913" y="57142"/>
                </a:cubicBezTo>
                <a:lnTo>
                  <a:pt x="85913" y="55763"/>
                </a:lnTo>
                <a:cubicBezTo>
                  <a:pt x="84518" y="55763"/>
                  <a:pt x="84518" y="55763"/>
                  <a:pt x="84518" y="55763"/>
                </a:cubicBezTo>
                <a:cubicBezTo>
                  <a:pt x="83122" y="55763"/>
                  <a:pt x="83122" y="55763"/>
                  <a:pt x="83122" y="55763"/>
                </a:cubicBezTo>
                <a:lnTo>
                  <a:pt x="81727" y="55763"/>
                </a:lnTo>
                <a:cubicBezTo>
                  <a:pt x="81727" y="55763"/>
                  <a:pt x="80332" y="55763"/>
                  <a:pt x="80332" y="54384"/>
                </a:cubicBezTo>
                <a:cubicBezTo>
                  <a:pt x="80332" y="54384"/>
                  <a:pt x="80332" y="54384"/>
                  <a:pt x="80332" y="53004"/>
                </a:cubicBezTo>
                <a:cubicBezTo>
                  <a:pt x="78936" y="53004"/>
                  <a:pt x="78936" y="53004"/>
                  <a:pt x="78936" y="53004"/>
                </a:cubicBezTo>
                <a:cubicBezTo>
                  <a:pt x="78936" y="53004"/>
                  <a:pt x="78936" y="53004"/>
                  <a:pt x="78936" y="54384"/>
                </a:cubicBezTo>
                <a:cubicBezTo>
                  <a:pt x="78936" y="54384"/>
                  <a:pt x="78936" y="54384"/>
                  <a:pt x="78936" y="55763"/>
                </a:cubicBezTo>
                <a:cubicBezTo>
                  <a:pt x="78936" y="55763"/>
                  <a:pt x="78936" y="55763"/>
                  <a:pt x="80332" y="55763"/>
                </a:cubicBezTo>
                <a:cubicBezTo>
                  <a:pt x="80332" y="55763"/>
                  <a:pt x="80332" y="55763"/>
                  <a:pt x="78936" y="55763"/>
                </a:cubicBezTo>
                <a:lnTo>
                  <a:pt x="80332" y="55763"/>
                </a:lnTo>
                <a:cubicBezTo>
                  <a:pt x="78936" y="55763"/>
                  <a:pt x="78936" y="55763"/>
                  <a:pt x="80332" y="55763"/>
                </a:cubicBezTo>
                <a:lnTo>
                  <a:pt x="80332" y="57142"/>
                </a:lnTo>
                <a:cubicBezTo>
                  <a:pt x="80332" y="55763"/>
                  <a:pt x="80332" y="55763"/>
                  <a:pt x="80332" y="55763"/>
                </a:cubicBezTo>
                <a:lnTo>
                  <a:pt x="80332" y="57142"/>
                </a:lnTo>
                <a:cubicBezTo>
                  <a:pt x="81727" y="57142"/>
                  <a:pt x="81727" y="57142"/>
                  <a:pt x="81727" y="57142"/>
                </a:cubicBezTo>
                <a:cubicBezTo>
                  <a:pt x="83122" y="55763"/>
                  <a:pt x="83122" y="55763"/>
                  <a:pt x="83122" y="55763"/>
                </a:cubicBezTo>
                <a:lnTo>
                  <a:pt x="83122" y="57142"/>
                </a:lnTo>
                <a:lnTo>
                  <a:pt x="84518" y="57142"/>
                </a:lnTo>
                <a:cubicBezTo>
                  <a:pt x="84518" y="57142"/>
                  <a:pt x="84518" y="57142"/>
                  <a:pt x="84518" y="58522"/>
                </a:cubicBezTo>
                <a:cubicBezTo>
                  <a:pt x="84518" y="59901"/>
                  <a:pt x="84518" y="59901"/>
                  <a:pt x="84518" y="59901"/>
                </a:cubicBezTo>
                <a:cubicBezTo>
                  <a:pt x="83122" y="59901"/>
                  <a:pt x="83122" y="59901"/>
                  <a:pt x="83122" y="59901"/>
                </a:cubicBezTo>
                <a:lnTo>
                  <a:pt x="83122" y="61280"/>
                </a:lnTo>
                <a:cubicBezTo>
                  <a:pt x="81727" y="61280"/>
                  <a:pt x="81727" y="61280"/>
                  <a:pt x="81727" y="61280"/>
                </a:cubicBezTo>
                <a:lnTo>
                  <a:pt x="80332" y="61280"/>
                </a:lnTo>
                <a:cubicBezTo>
                  <a:pt x="80332" y="62660"/>
                  <a:pt x="80332" y="62660"/>
                  <a:pt x="78936" y="62660"/>
                </a:cubicBezTo>
                <a:lnTo>
                  <a:pt x="77541" y="62660"/>
                </a:lnTo>
                <a:cubicBezTo>
                  <a:pt x="76146" y="64039"/>
                  <a:pt x="76146" y="64039"/>
                  <a:pt x="76146" y="62660"/>
                </a:cubicBezTo>
                <a:cubicBezTo>
                  <a:pt x="76146" y="62660"/>
                  <a:pt x="76146" y="62660"/>
                  <a:pt x="76146" y="61280"/>
                </a:cubicBezTo>
                <a:cubicBezTo>
                  <a:pt x="76146" y="61280"/>
                  <a:pt x="74750" y="61280"/>
                  <a:pt x="74750" y="59901"/>
                </a:cubicBezTo>
                <a:cubicBezTo>
                  <a:pt x="74750" y="59901"/>
                  <a:pt x="74750" y="59901"/>
                  <a:pt x="73355" y="58522"/>
                </a:cubicBezTo>
                <a:cubicBezTo>
                  <a:pt x="73355" y="58522"/>
                  <a:pt x="73355" y="58522"/>
                  <a:pt x="73355" y="57142"/>
                </a:cubicBezTo>
                <a:cubicBezTo>
                  <a:pt x="73355" y="55763"/>
                  <a:pt x="71960" y="55763"/>
                  <a:pt x="71960" y="55763"/>
                </a:cubicBezTo>
                <a:cubicBezTo>
                  <a:pt x="71960" y="54384"/>
                  <a:pt x="71960" y="54384"/>
                  <a:pt x="71960" y="54384"/>
                </a:cubicBezTo>
                <a:cubicBezTo>
                  <a:pt x="71960" y="53004"/>
                  <a:pt x="70365" y="53004"/>
                  <a:pt x="70365" y="53004"/>
                </a:cubicBezTo>
                <a:cubicBezTo>
                  <a:pt x="70365" y="53004"/>
                  <a:pt x="70365" y="53004"/>
                  <a:pt x="71960" y="51625"/>
                </a:cubicBezTo>
                <a:cubicBezTo>
                  <a:pt x="71960" y="50049"/>
                  <a:pt x="71960" y="50049"/>
                  <a:pt x="71960" y="50049"/>
                </a:cubicBezTo>
                <a:cubicBezTo>
                  <a:pt x="71960" y="50049"/>
                  <a:pt x="71960" y="50049"/>
                  <a:pt x="70365" y="50049"/>
                </a:cubicBezTo>
                <a:cubicBezTo>
                  <a:pt x="70365" y="50049"/>
                  <a:pt x="70365" y="50049"/>
                  <a:pt x="68970" y="50049"/>
                </a:cubicBezTo>
                <a:cubicBezTo>
                  <a:pt x="68970" y="50049"/>
                  <a:pt x="68970" y="48669"/>
                  <a:pt x="68970" y="50049"/>
                </a:cubicBezTo>
                <a:cubicBezTo>
                  <a:pt x="68970" y="50049"/>
                  <a:pt x="68970" y="50049"/>
                  <a:pt x="67574" y="50049"/>
                </a:cubicBezTo>
                <a:cubicBezTo>
                  <a:pt x="67574" y="48669"/>
                  <a:pt x="67574" y="48669"/>
                  <a:pt x="67574" y="48669"/>
                </a:cubicBezTo>
                <a:cubicBezTo>
                  <a:pt x="66179" y="48669"/>
                  <a:pt x="66179" y="48669"/>
                  <a:pt x="66179" y="48669"/>
                </a:cubicBezTo>
                <a:cubicBezTo>
                  <a:pt x="67574" y="48669"/>
                  <a:pt x="67574" y="48669"/>
                  <a:pt x="66179" y="48669"/>
                </a:cubicBezTo>
                <a:lnTo>
                  <a:pt x="67574" y="48669"/>
                </a:lnTo>
                <a:lnTo>
                  <a:pt x="66179" y="48669"/>
                </a:lnTo>
                <a:cubicBezTo>
                  <a:pt x="66179" y="47290"/>
                  <a:pt x="66179" y="47290"/>
                  <a:pt x="66179" y="47290"/>
                </a:cubicBezTo>
                <a:cubicBezTo>
                  <a:pt x="66179" y="47290"/>
                  <a:pt x="66179" y="47290"/>
                  <a:pt x="67574" y="47290"/>
                </a:cubicBezTo>
                <a:cubicBezTo>
                  <a:pt x="66179" y="47290"/>
                  <a:pt x="66179" y="47290"/>
                  <a:pt x="66179" y="47290"/>
                </a:cubicBezTo>
                <a:lnTo>
                  <a:pt x="67574" y="47290"/>
                </a:lnTo>
                <a:lnTo>
                  <a:pt x="68970" y="47290"/>
                </a:lnTo>
                <a:cubicBezTo>
                  <a:pt x="68970" y="47290"/>
                  <a:pt x="68970" y="47290"/>
                  <a:pt x="67574" y="47290"/>
                </a:cubicBezTo>
                <a:cubicBezTo>
                  <a:pt x="67574" y="47290"/>
                  <a:pt x="67574" y="47290"/>
                  <a:pt x="67574" y="45911"/>
                </a:cubicBezTo>
                <a:lnTo>
                  <a:pt x="68970" y="47290"/>
                </a:lnTo>
                <a:lnTo>
                  <a:pt x="68970" y="45911"/>
                </a:lnTo>
                <a:cubicBezTo>
                  <a:pt x="68970" y="47290"/>
                  <a:pt x="68970" y="47290"/>
                  <a:pt x="68970" y="47290"/>
                </a:cubicBezTo>
                <a:cubicBezTo>
                  <a:pt x="68970" y="45911"/>
                  <a:pt x="68970" y="45911"/>
                  <a:pt x="68970" y="45911"/>
                </a:cubicBezTo>
                <a:lnTo>
                  <a:pt x="70365" y="45911"/>
                </a:lnTo>
                <a:cubicBezTo>
                  <a:pt x="70365" y="45911"/>
                  <a:pt x="70365" y="45911"/>
                  <a:pt x="71960" y="45911"/>
                </a:cubicBezTo>
                <a:cubicBezTo>
                  <a:pt x="71960" y="45911"/>
                  <a:pt x="71960" y="47290"/>
                  <a:pt x="73355" y="47290"/>
                </a:cubicBezTo>
                <a:lnTo>
                  <a:pt x="74750" y="47290"/>
                </a:lnTo>
                <a:lnTo>
                  <a:pt x="74750" y="45911"/>
                </a:lnTo>
                <a:cubicBezTo>
                  <a:pt x="74750" y="44532"/>
                  <a:pt x="74750" y="44532"/>
                  <a:pt x="74750" y="44532"/>
                </a:cubicBezTo>
                <a:lnTo>
                  <a:pt x="73355" y="44532"/>
                </a:lnTo>
                <a:lnTo>
                  <a:pt x="71960" y="44532"/>
                </a:lnTo>
                <a:cubicBezTo>
                  <a:pt x="71960" y="44532"/>
                  <a:pt x="73355" y="44532"/>
                  <a:pt x="73355" y="43152"/>
                </a:cubicBezTo>
                <a:cubicBezTo>
                  <a:pt x="73355" y="43152"/>
                  <a:pt x="73355" y="43152"/>
                  <a:pt x="71960" y="43152"/>
                </a:cubicBezTo>
                <a:cubicBezTo>
                  <a:pt x="70365" y="43152"/>
                  <a:pt x="70365" y="43152"/>
                  <a:pt x="70365" y="43152"/>
                </a:cubicBezTo>
                <a:cubicBezTo>
                  <a:pt x="70365" y="43152"/>
                  <a:pt x="71960" y="43152"/>
                  <a:pt x="71960" y="44532"/>
                </a:cubicBezTo>
                <a:cubicBezTo>
                  <a:pt x="71960" y="44532"/>
                  <a:pt x="71960" y="44532"/>
                  <a:pt x="70365" y="44532"/>
                </a:cubicBezTo>
                <a:cubicBezTo>
                  <a:pt x="70365" y="43152"/>
                  <a:pt x="70365" y="43152"/>
                  <a:pt x="70365" y="43152"/>
                </a:cubicBezTo>
                <a:cubicBezTo>
                  <a:pt x="70365" y="43152"/>
                  <a:pt x="70365" y="43152"/>
                  <a:pt x="68970" y="43152"/>
                </a:cubicBezTo>
                <a:cubicBezTo>
                  <a:pt x="68970" y="43152"/>
                  <a:pt x="68970" y="43152"/>
                  <a:pt x="70365" y="43152"/>
                </a:cubicBezTo>
                <a:cubicBezTo>
                  <a:pt x="68970" y="43152"/>
                  <a:pt x="68970" y="43152"/>
                  <a:pt x="68970" y="43152"/>
                </a:cubicBezTo>
                <a:cubicBezTo>
                  <a:pt x="68970" y="43152"/>
                  <a:pt x="67574" y="43152"/>
                  <a:pt x="68970" y="43152"/>
                </a:cubicBezTo>
                <a:cubicBezTo>
                  <a:pt x="68970" y="44532"/>
                  <a:pt x="68970" y="44532"/>
                  <a:pt x="68970" y="44532"/>
                </a:cubicBezTo>
                <a:cubicBezTo>
                  <a:pt x="68970" y="44532"/>
                  <a:pt x="68970" y="44532"/>
                  <a:pt x="67574" y="44532"/>
                </a:cubicBezTo>
                <a:cubicBezTo>
                  <a:pt x="67574" y="44532"/>
                  <a:pt x="67574" y="44532"/>
                  <a:pt x="67574" y="45911"/>
                </a:cubicBezTo>
                <a:cubicBezTo>
                  <a:pt x="67574" y="47290"/>
                  <a:pt x="67574" y="47290"/>
                  <a:pt x="67574" y="47290"/>
                </a:cubicBezTo>
                <a:lnTo>
                  <a:pt x="66179" y="47290"/>
                </a:lnTo>
                <a:cubicBezTo>
                  <a:pt x="66179" y="47290"/>
                  <a:pt x="66179" y="47290"/>
                  <a:pt x="64784" y="47290"/>
                </a:cubicBezTo>
                <a:cubicBezTo>
                  <a:pt x="64784" y="47290"/>
                  <a:pt x="64784" y="47290"/>
                  <a:pt x="64784" y="48669"/>
                </a:cubicBezTo>
                <a:cubicBezTo>
                  <a:pt x="64784" y="48669"/>
                  <a:pt x="64784" y="48669"/>
                  <a:pt x="64784" y="50049"/>
                </a:cubicBezTo>
                <a:lnTo>
                  <a:pt x="64784" y="48669"/>
                </a:lnTo>
                <a:cubicBezTo>
                  <a:pt x="64784" y="48669"/>
                  <a:pt x="64784" y="48669"/>
                  <a:pt x="63388" y="50049"/>
                </a:cubicBezTo>
                <a:cubicBezTo>
                  <a:pt x="63388" y="48669"/>
                  <a:pt x="63388" y="48669"/>
                  <a:pt x="63388" y="48669"/>
                </a:cubicBezTo>
                <a:lnTo>
                  <a:pt x="64784" y="48669"/>
                </a:lnTo>
                <a:lnTo>
                  <a:pt x="63388" y="48669"/>
                </a:lnTo>
                <a:cubicBezTo>
                  <a:pt x="63388" y="48669"/>
                  <a:pt x="63388" y="48669"/>
                  <a:pt x="63388" y="47290"/>
                </a:cubicBezTo>
                <a:cubicBezTo>
                  <a:pt x="63388" y="48669"/>
                  <a:pt x="63388" y="47290"/>
                  <a:pt x="63388" y="47290"/>
                </a:cubicBezTo>
                <a:lnTo>
                  <a:pt x="63388" y="45911"/>
                </a:lnTo>
                <a:cubicBezTo>
                  <a:pt x="63388" y="45911"/>
                  <a:pt x="63388" y="45911"/>
                  <a:pt x="61993" y="45911"/>
                </a:cubicBezTo>
                <a:lnTo>
                  <a:pt x="60598" y="44532"/>
                </a:lnTo>
                <a:cubicBezTo>
                  <a:pt x="59202" y="44532"/>
                  <a:pt x="59202" y="44532"/>
                  <a:pt x="59202" y="44532"/>
                </a:cubicBezTo>
                <a:lnTo>
                  <a:pt x="59202" y="43152"/>
                </a:lnTo>
                <a:lnTo>
                  <a:pt x="59202" y="44532"/>
                </a:lnTo>
                <a:cubicBezTo>
                  <a:pt x="59202" y="45911"/>
                  <a:pt x="59202" y="45911"/>
                  <a:pt x="59202" y="45911"/>
                </a:cubicBezTo>
                <a:lnTo>
                  <a:pt x="60598" y="45911"/>
                </a:lnTo>
                <a:cubicBezTo>
                  <a:pt x="61993" y="47290"/>
                  <a:pt x="61993" y="47290"/>
                  <a:pt x="61993" y="47290"/>
                </a:cubicBezTo>
                <a:lnTo>
                  <a:pt x="60598" y="47290"/>
                </a:lnTo>
                <a:cubicBezTo>
                  <a:pt x="61993" y="47290"/>
                  <a:pt x="61993" y="47290"/>
                  <a:pt x="61993" y="47290"/>
                </a:cubicBezTo>
                <a:cubicBezTo>
                  <a:pt x="61993" y="47290"/>
                  <a:pt x="61993" y="47290"/>
                  <a:pt x="61993" y="48669"/>
                </a:cubicBezTo>
                <a:cubicBezTo>
                  <a:pt x="61993" y="48669"/>
                  <a:pt x="61993" y="48669"/>
                  <a:pt x="60598" y="48669"/>
                </a:cubicBezTo>
                <a:lnTo>
                  <a:pt x="60598" y="47290"/>
                </a:lnTo>
                <a:cubicBezTo>
                  <a:pt x="60598" y="47290"/>
                  <a:pt x="60598" y="47290"/>
                  <a:pt x="59202" y="47290"/>
                </a:cubicBezTo>
                <a:cubicBezTo>
                  <a:pt x="59202" y="45911"/>
                  <a:pt x="59202" y="47290"/>
                  <a:pt x="59202" y="45911"/>
                </a:cubicBezTo>
                <a:cubicBezTo>
                  <a:pt x="59202" y="45911"/>
                  <a:pt x="59202" y="45911"/>
                  <a:pt x="57807" y="45911"/>
                </a:cubicBezTo>
                <a:lnTo>
                  <a:pt x="57807" y="44532"/>
                </a:lnTo>
                <a:lnTo>
                  <a:pt x="56411" y="44532"/>
                </a:lnTo>
                <a:cubicBezTo>
                  <a:pt x="56411" y="44532"/>
                  <a:pt x="56411" y="45911"/>
                  <a:pt x="55016" y="45911"/>
                </a:cubicBezTo>
                <a:cubicBezTo>
                  <a:pt x="55016" y="44532"/>
                  <a:pt x="55016" y="45911"/>
                  <a:pt x="55016" y="45911"/>
                </a:cubicBezTo>
                <a:cubicBezTo>
                  <a:pt x="55016" y="45911"/>
                  <a:pt x="55016" y="44532"/>
                  <a:pt x="53621" y="45911"/>
                </a:cubicBezTo>
                <a:cubicBezTo>
                  <a:pt x="53621" y="47290"/>
                  <a:pt x="52225" y="45911"/>
                  <a:pt x="52225" y="47290"/>
                </a:cubicBezTo>
                <a:cubicBezTo>
                  <a:pt x="52225" y="47290"/>
                  <a:pt x="52225" y="47290"/>
                  <a:pt x="52225" y="48669"/>
                </a:cubicBezTo>
                <a:lnTo>
                  <a:pt x="50830" y="48669"/>
                </a:lnTo>
                <a:cubicBezTo>
                  <a:pt x="50830" y="48669"/>
                  <a:pt x="50830" y="48669"/>
                  <a:pt x="50830" y="50049"/>
                </a:cubicBezTo>
                <a:lnTo>
                  <a:pt x="49435" y="50049"/>
                </a:lnTo>
                <a:cubicBezTo>
                  <a:pt x="49435" y="50049"/>
                  <a:pt x="49435" y="50049"/>
                  <a:pt x="47840" y="50049"/>
                </a:cubicBezTo>
                <a:cubicBezTo>
                  <a:pt x="47840" y="48669"/>
                  <a:pt x="47840" y="48669"/>
                  <a:pt x="47840" y="48669"/>
                </a:cubicBezTo>
                <a:cubicBezTo>
                  <a:pt x="46445" y="48669"/>
                  <a:pt x="47840" y="48669"/>
                  <a:pt x="47840" y="48669"/>
                </a:cubicBezTo>
                <a:lnTo>
                  <a:pt x="46445" y="48669"/>
                </a:lnTo>
                <a:cubicBezTo>
                  <a:pt x="46445" y="48669"/>
                  <a:pt x="46445" y="48669"/>
                  <a:pt x="47840" y="48669"/>
                </a:cubicBezTo>
                <a:cubicBezTo>
                  <a:pt x="47840" y="48669"/>
                  <a:pt x="47840" y="48669"/>
                  <a:pt x="46445" y="48669"/>
                </a:cubicBezTo>
                <a:lnTo>
                  <a:pt x="46445" y="47290"/>
                </a:lnTo>
                <a:cubicBezTo>
                  <a:pt x="47840" y="47290"/>
                  <a:pt x="47840" y="47290"/>
                  <a:pt x="47840" y="45911"/>
                </a:cubicBezTo>
                <a:cubicBezTo>
                  <a:pt x="47840" y="45911"/>
                  <a:pt x="47840" y="45911"/>
                  <a:pt x="46445" y="45911"/>
                </a:cubicBezTo>
                <a:lnTo>
                  <a:pt x="47840" y="45911"/>
                </a:lnTo>
                <a:cubicBezTo>
                  <a:pt x="47840" y="44532"/>
                  <a:pt x="47840" y="44532"/>
                  <a:pt x="47840" y="44532"/>
                </a:cubicBezTo>
                <a:lnTo>
                  <a:pt x="49435" y="44532"/>
                </a:lnTo>
                <a:cubicBezTo>
                  <a:pt x="49435" y="44532"/>
                  <a:pt x="50830" y="45911"/>
                  <a:pt x="50830" y="44532"/>
                </a:cubicBezTo>
                <a:lnTo>
                  <a:pt x="50830" y="45911"/>
                </a:lnTo>
                <a:cubicBezTo>
                  <a:pt x="50830" y="44532"/>
                  <a:pt x="50830" y="44532"/>
                  <a:pt x="50830" y="44532"/>
                </a:cubicBezTo>
                <a:cubicBezTo>
                  <a:pt x="52225" y="44532"/>
                  <a:pt x="52225" y="44532"/>
                  <a:pt x="52225" y="44532"/>
                </a:cubicBezTo>
                <a:lnTo>
                  <a:pt x="50830" y="44532"/>
                </a:lnTo>
                <a:cubicBezTo>
                  <a:pt x="50830" y="44532"/>
                  <a:pt x="50830" y="44532"/>
                  <a:pt x="52225" y="43152"/>
                </a:cubicBezTo>
                <a:cubicBezTo>
                  <a:pt x="52225" y="44532"/>
                  <a:pt x="52225" y="44532"/>
                  <a:pt x="52225" y="44532"/>
                </a:cubicBezTo>
                <a:lnTo>
                  <a:pt x="52225" y="43152"/>
                </a:lnTo>
                <a:cubicBezTo>
                  <a:pt x="50830" y="43152"/>
                  <a:pt x="52225" y="43152"/>
                  <a:pt x="50830" y="43152"/>
                </a:cubicBezTo>
                <a:cubicBezTo>
                  <a:pt x="50830" y="41773"/>
                  <a:pt x="50830" y="41773"/>
                  <a:pt x="50830" y="41773"/>
                </a:cubicBezTo>
                <a:lnTo>
                  <a:pt x="50830" y="43152"/>
                </a:lnTo>
                <a:cubicBezTo>
                  <a:pt x="50830" y="41773"/>
                  <a:pt x="50830" y="41773"/>
                  <a:pt x="49435" y="41773"/>
                </a:cubicBezTo>
                <a:lnTo>
                  <a:pt x="50830" y="41773"/>
                </a:lnTo>
                <a:cubicBezTo>
                  <a:pt x="50830" y="41773"/>
                  <a:pt x="50830" y="41773"/>
                  <a:pt x="50830" y="40394"/>
                </a:cubicBezTo>
                <a:cubicBezTo>
                  <a:pt x="50830" y="40394"/>
                  <a:pt x="50830" y="40394"/>
                  <a:pt x="52225" y="40394"/>
                </a:cubicBezTo>
                <a:lnTo>
                  <a:pt x="52225" y="41773"/>
                </a:lnTo>
                <a:cubicBezTo>
                  <a:pt x="52225" y="40394"/>
                  <a:pt x="52225" y="41773"/>
                  <a:pt x="52225" y="41773"/>
                </a:cubicBezTo>
                <a:cubicBezTo>
                  <a:pt x="52225" y="40394"/>
                  <a:pt x="52225" y="40394"/>
                  <a:pt x="52225" y="40394"/>
                </a:cubicBezTo>
                <a:cubicBezTo>
                  <a:pt x="52225" y="40394"/>
                  <a:pt x="52225" y="40394"/>
                  <a:pt x="53621" y="40394"/>
                </a:cubicBezTo>
                <a:cubicBezTo>
                  <a:pt x="53621" y="39014"/>
                  <a:pt x="53621" y="39014"/>
                  <a:pt x="53621" y="39014"/>
                </a:cubicBezTo>
                <a:lnTo>
                  <a:pt x="55016" y="39014"/>
                </a:lnTo>
                <a:cubicBezTo>
                  <a:pt x="55016" y="39014"/>
                  <a:pt x="55016" y="37635"/>
                  <a:pt x="56411" y="39014"/>
                </a:cubicBezTo>
                <a:cubicBezTo>
                  <a:pt x="56411" y="39014"/>
                  <a:pt x="56411" y="39014"/>
                  <a:pt x="56411" y="37635"/>
                </a:cubicBezTo>
                <a:cubicBezTo>
                  <a:pt x="56411" y="37635"/>
                  <a:pt x="56411" y="37635"/>
                  <a:pt x="56411" y="39014"/>
                </a:cubicBezTo>
                <a:cubicBezTo>
                  <a:pt x="56411" y="39014"/>
                  <a:pt x="56411" y="39014"/>
                  <a:pt x="56411" y="37635"/>
                </a:cubicBezTo>
                <a:cubicBezTo>
                  <a:pt x="56411" y="37635"/>
                  <a:pt x="56411" y="37635"/>
                  <a:pt x="57807" y="37635"/>
                </a:cubicBezTo>
                <a:lnTo>
                  <a:pt x="56411" y="37635"/>
                </a:lnTo>
                <a:cubicBezTo>
                  <a:pt x="56411" y="37635"/>
                  <a:pt x="56411" y="37635"/>
                  <a:pt x="56411" y="36256"/>
                </a:cubicBezTo>
                <a:cubicBezTo>
                  <a:pt x="56411" y="36256"/>
                  <a:pt x="56411" y="36256"/>
                  <a:pt x="57807" y="36256"/>
                </a:cubicBezTo>
                <a:lnTo>
                  <a:pt x="57807" y="37635"/>
                </a:lnTo>
                <a:lnTo>
                  <a:pt x="59202" y="37635"/>
                </a:lnTo>
                <a:lnTo>
                  <a:pt x="60598" y="37635"/>
                </a:lnTo>
                <a:cubicBezTo>
                  <a:pt x="60598" y="37635"/>
                  <a:pt x="60598" y="37635"/>
                  <a:pt x="61993" y="37635"/>
                </a:cubicBezTo>
                <a:lnTo>
                  <a:pt x="63388" y="37635"/>
                </a:lnTo>
                <a:cubicBezTo>
                  <a:pt x="63388" y="36256"/>
                  <a:pt x="63388" y="37635"/>
                  <a:pt x="63388" y="36256"/>
                </a:cubicBezTo>
                <a:lnTo>
                  <a:pt x="63388" y="34876"/>
                </a:lnTo>
                <a:cubicBezTo>
                  <a:pt x="64784" y="34876"/>
                  <a:pt x="64784" y="34876"/>
                  <a:pt x="64784" y="34876"/>
                </a:cubicBezTo>
                <a:cubicBezTo>
                  <a:pt x="64784" y="34876"/>
                  <a:pt x="64784" y="34876"/>
                  <a:pt x="64784" y="36256"/>
                </a:cubicBezTo>
                <a:cubicBezTo>
                  <a:pt x="64784" y="36256"/>
                  <a:pt x="64784" y="36256"/>
                  <a:pt x="64784" y="34876"/>
                </a:cubicBezTo>
                <a:cubicBezTo>
                  <a:pt x="64784" y="34876"/>
                  <a:pt x="64784" y="34876"/>
                  <a:pt x="66179" y="34876"/>
                </a:cubicBezTo>
                <a:lnTo>
                  <a:pt x="64784" y="34876"/>
                </a:lnTo>
                <a:cubicBezTo>
                  <a:pt x="64784" y="34876"/>
                  <a:pt x="64784" y="34876"/>
                  <a:pt x="64784" y="33497"/>
                </a:cubicBezTo>
                <a:cubicBezTo>
                  <a:pt x="66179" y="33497"/>
                  <a:pt x="66179" y="33497"/>
                  <a:pt x="66179" y="33497"/>
                </a:cubicBezTo>
                <a:lnTo>
                  <a:pt x="67574" y="33497"/>
                </a:lnTo>
                <a:lnTo>
                  <a:pt x="68970" y="33497"/>
                </a:lnTo>
                <a:lnTo>
                  <a:pt x="67574" y="33497"/>
                </a:lnTo>
                <a:lnTo>
                  <a:pt x="67574" y="32118"/>
                </a:lnTo>
                <a:lnTo>
                  <a:pt x="67574" y="33497"/>
                </a:lnTo>
                <a:cubicBezTo>
                  <a:pt x="67574" y="33497"/>
                  <a:pt x="67574" y="33497"/>
                  <a:pt x="66179" y="33497"/>
                </a:cubicBezTo>
                <a:cubicBezTo>
                  <a:pt x="64784" y="33497"/>
                  <a:pt x="64784" y="33497"/>
                  <a:pt x="64784" y="33497"/>
                </a:cubicBezTo>
                <a:cubicBezTo>
                  <a:pt x="63388" y="33497"/>
                  <a:pt x="63388" y="32118"/>
                  <a:pt x="63388" y="32118"/>
                </a:cubicBezTo>
                <a:cubicBezTo>
                  <a:pt x="63388" y="32118"/>
                  <a:pt x="63388" y="32118"/>
                  <a:pt x="63388" y="30738"/>
                </a:cubicBezTo>
                <a:lnTo>
                  <a:pt x="64784" y="30738"/>
                </a:lnTo>
                <a:lnTo>
                  <a:pt x="66179" y="29359"/>
                </a:lnTo>
                <a:cubicBezTo>
                  <a:pt x="66179" y="27783"/>
                  <a:pt x="66179" y="27783"/>
                  <a:pt x="66179" y="27783"/>
                </a:cubicBezTo>
                <a:cubicBezTo>
                  <a:pt x="66179" y="27783"/>
                  <a:pt x="66179" y="27783"/>
                  <a:pt x="64784" y="27783"/>
                </a:cubicBezTo>
                <a:cubicBezTo>
                  <a:pt x="64784" y="27783"/>
                  <a:pt x="64784" y="27783"/>
                  <a:pt x="64784" y="29359"/>
                </a:cubicBezTo>
                <a:cubicBezTo>
                  <a:pt x="63388" y="29359"/>
                  <a:pt x="63388" y="29359"/>
                  <a:pt x="63388" y="29359"/>
                </a:cubicBezTo>
                <a:cubicBezTo>
                  <a:pt x="63388" y="29359"/>
                  <a:pt x="63388" y="29359"/>
                  <a:pt x="63388" y="30738"/>
                </a:cubicBezTo>
                <a:cubicBezTo>
                  <a:pt x="61993" y="30738"/>
                  <a:pt x="61993" y="30738"/>
                  <a:pt x="61993" y="30738"/>
                </a:cubicBezTo>
                <a:cubicBezTo>
                  <a:pt x="61993" y="32118"/>
                  <a:pt x="61993" y="32118"/>
                  <a:pt x="61993" y="32118"/>
                </a:cubicBezTo>
                <a:cubicBezTo>
                  <a:pt x="61993" y="33497"/>
                  <a:pt x="61993" y="33497"/>
                  <a:pt x="61993" y="33497"/>
                </a:cubicBezTo>
                <a:lnTo>
                  <a:pt x="60598" y="33497"/>
                </a:lnTo>
                <a:cubicBezTo>
                  <a:pt x="61993" y="33497"/>
                  <a:pt x="61993" y="33497"/>
                  <a:pt x="61993" y="33497"/>
                </a:cubicBezTo>
                <a:lnTo>
                  <a:pt x="61993" y="34876"/>
                </a:lnTo>
                <a:lnTo>
                  <a:pt x="60598" y="34876"/>
                </a:lnTo>
                <a:lnTo>
                  <a:pt x="61993" y="34876"/>
                </a:lnTo>
                <a:cubicBezTo>
                  <a:pt x="60598" y="34876"/>
                  <a:pt x="60598" y="34876"/>
                  <a:pt x="60598" y="34876"/>
                </a:cubicBezTo>
                <a:cubicBezTo>
                  <a:pt x="60598" y="36256"/>
                  <a:pt x="60598" y="36256"/>
                  <a:pt x="60598" y="36256"/>
                </a:cubicBezTo>
                <a:cubicBezTo>
                  <a:pt x="60598" y="36256"/>
                  <a:pt x="60598" y="36256"/>
                  <a:pt x="59202" y="36256"/>
                </a:cubicBezTo>
                <a:cubicBezTo>
                  <a:pt x="59202" y="36256"/>
                  <a:pt x="59202" y="36256"/>
                  <a:pt x="59202" y="34876"/>
                </a:cubicBezTo>
                <a:cubicBezTo>
                  <a:pt x="59202" y="34876"/>
                  <a:pt x="59202" y="34876"/>
                  <a:pt x="57807" y="34876"/>
                </a:cubicBezTo>
                <a:cubicBezTo>
                  <a:pt x="57807" y="34876"/>
                  <a:pt x="57807" y="34876"/>
                  <a:pt x="57807" y="33497"/>
                </a:cubicBezTo>
                <a:lnTo>
                  <a:pt x="57807" y="34876"/>
                </a:lnTo>
                <a:cubicBezTo>
                  <a:pt x="56411" y="34876"/>
                  <a:pt x="56411" y="34876"/>
                  <a:pt x="56411" y="34876"/>
                </a:cubicBezTo>
                <a:cubicBezTo>
                  <a:pt x="55016" y="34876"/>
                  <a:pt x="55016" y="34876"/>
                  <a:pt x="55016" y="34876"/>
                </a:cubicBezTo>
                <a:lnTo>
                  <a:pt x="55016" y="33497"/>
                </a:lnTo>
                <a:cubicBezTo>
                  <a:pt x="55016" y="33497"/>
                  <a:pt x="55016" y="33497"/>
                  <a:pt x="55016" y="34876"/>
                </a:cubicBezTo>
                <a:cubicBezTo>
                  <a:pt x="55016" y="33497"/>
                  <a:pt x="55016" y="33497"/>
                  <a:pt x="55016" y="33497"/>
                </a:cubicBezTo>
                <a:lnTo>
                  <a:pt x="55016" y="32118"/>
                </a:lnTo>
                <a:cubicBezTo>
                  <a:pt x="55016" y="33497"/>
                  <a:pt x="55016" y="32118"/>
                  <a:pt x="55016" y="32118"/>
                </a:cubicBezTo>
                <a:lnTo>
                  <a:pt x="55016" y="30738"/>
                </a:lnTo>
                <a:cubicBezTo>
                  <a:pt x="56411" y="30738"/>
                  <a:pt x="56411" y="30738"/>
                  <a:pt x="56411" y="30738"/>
                </a:cubicBezTo>
                <a:cubicBezTo>
                  <a:pt x="56411" y="30738"/>
                  <a:pt x="56411" y="30738"/>
                  <a:pt x="57807" y="30738"/>
                </a:cubicBezTo>
                <a:cubicBezTo>
                  <a:pt x="57807" y="30738"/>
                  <a:pt x="57807" y="30738"/>
                  <a:pt x="57807" y="29359"/>
                </a:cubicBezTo>
                <a:cubicBezTo>
                  <a:pt x="59202" y="29359"/>
                  <a:pt x="59202" y="29359"/>
                  <a:pt x="59202" y="29359"/>
                </a:cubicBezTo>
                <a:cubicBezTo>
                  <a:pt x="59202" y="27783"/>
                  <a:pt x="59202" y="27783"/>
                  <a:pt x="59202" y="27783"/>
                </a:cubicBezTo>
                <a:cubicBezTo>
                  <a:pt x="59202" y="26403"/>
                  <a:pt x="60598" y="26403"/>
                  <a:pt x="60598" y="26403"/>
                </a:cubicBezTo>
                <a:cubicBezTo>
                  <a:pt x="61993" y="26403"/>
                  <a:pt x="61993" y="26403"/>
                  <a:pt x="61993" y="26403"/>
                </a:cubicBezTo>
                <a:cubicBezTo>
                  <a:pt x="61993" y="26403"/>
                  <a:pt x="61993" y="26403"/>
                  <a:pt x="61993" y="25024"/>
                </a:cubicBezTo>
                <a:cubicBezTo>
                  <a:pt x="61993" y="25024"/>
                  <a:pt x="61993" y="25024"/>
                  <a:pt x="63388" y="25024"/>
                </a:cubicBezTo>
                <a:cubicBezTo>
                  <a:pt x="63388" y="25024"/>
                  <a:pt x="63388" y="25024"/>
                  <a:pt x="63388" y="23645"/>
                </a:cubicBezTo>
                <a:cubicBezTo>
                  <a:pt x="63388" y="25024"/>
                  <a:pt x="63388" y="25024"/>
                  <a:pt x="64784" y="25024"/>
                </a:cubicBezTo>
                <a:cubicBezTo>
                  <a:pt x="64784" y="23645"/>
                  <a:pt x="64784" y="23645"/>
                  <a:pt x="64784" y="23645"/>
                </a:cubicBezTo>
                <a:cubicBezTo>
                  <a:pt x="66179" y="23645"/>
                  <a:pt x="66179" y="23645"/>
                  <a:pt x="66179" y="23645"/>
                </a:cubicBezTo>
                <a:cubicBezTo>
                  <a:pt x="67574" y="23645"/>
                  <a:pt x="67574" y="23645"/>
                  <a:pt x="67574" y="23645"/>
                </a:cubicBezTo>
                <a:cubicBezTo>
                  <a:pt x="67574" y="23645"/>
                  <a:pt x="67574" y="23645"/>
                  <a:pt x="68970" y="23645"/>
                </a:cubicBezTo>
                <a:cubicBezTo>
                  <a:pt x="68970" y="23645"/>
                  <a:pt x="68970" y="23645"/>
                  <a:pt x="67574" y="23645"/>
                </a:cubicBezTo>
                <a:cubicBezTo>
                  <a:pt x="67574" y="25024"/>
                  <a:pt x="67574" y="25024"/>
                  <a:pt x="68970" y="25024"/>
                </a:cubicBezTo>
                <a:cubicBezTo>
                  <a:pt x="68970" y="25024"/>
                  <a:pt x="68970" y="25024"/>
                  <a:pt x="70365" y="25024"/>
                </a:cubicBezTo>
                <a:lnTo>
                  <a:pt x="71960" y="25024"/>
                </a:lnTo>
                <a:cubicBezTo>
                  <a:pt x="71960" y="25024"/>
                  <a:pt x="71960" y="25024"/>
                  <a:pt x="73355" y="25024"/>
                </a:cubicBezTo>
                <a:lnTo>
                  <a:pt x="73355" y="26403"/>
                </a:lnTo>
                <a:cubicBezTo>
                  <a:pt x="73355" y="26403"/>
                  <a:pt x="73355" y="26403"/>
                  <a:pt x="74750" y="26403"/>
                </a:cubicBezTo>
                <a:cubicBezTo>
                  <a:pt x="74750" y="27783"/>
                  <a:pt x="74750" y="27783"/>
                  <a:pt x="74750" y="27783"/>
                </a:cubicBezTo>
                <a:cubicBezTo>
                  <a:pt x="73355" y="27783"/>
                  <a:pt x="71960" y="27783"/>
                  <a:pt x="70365" y="27783"/>
                </a:cubicBezTo>
                <a:lnTo>
                  <a:pt x="70365" y="26403"/>
                </a:lnTo>
                <a:cubicBezTo>
                  <a:pt x="70365" y="27783"/>
                  <a:pt x="70365" y="27783"/>
                  <a:pt x="70365" y="27783"/>
                </a:cubicBezTo>
                <a:cubicBezTo>
                  <a:pt x="71960" y="27783"/>
                  <a:pt x="71960" y="27783"/>
                  <a:pt x="70365" y="27783"/>
                </a:cubicBezTo>
                <a:cubicBezTo>
                  <a:pt x="70365" y="29359"/>
                  <a:pt x="71960" y="29359"/>
                  <a:pt x="71960" y="29359"/>
                </a:cubicBezTo>
                <a:cubicBezTo>
                  <a:pt x="73355" y="30738"/>
                  <a:pt x="73355" y="30738"/>
                  <a:pt x="73355" y="29359"/>
                </a:cubicBezTo>
                <a:cubicBezTo>
                  <a:pt x="71960" y="29359"/>
                  <a:pt x="71960" y="29359"/>
                  <a:pt x="71960" y="29359"/>
                </a:cubicBezTo>
                <a:cubicBezTo>
                  <a:pt x="73355" y="29359"/>
                  <a:pt x="73355" y="29359"/>
                  <a:pt x="73355" y="29359"/>
                </a:cubicBezTo>
                <a:cubicBezTo>
                  <a:pt x="73355" y="29359"/>
                  <a:pt x="73355" y="29359"/>
                  <a:pt x="74750" y="29359"/>
                </a:cubicBezTo>
                <a:cubicBezTo>
                  <a:pt x="74750" y="29359"/>
                  <a:pt x="74750" y="29359"/>
                  <a:pt x="74750" y="27783"/>
                </a:cubicBezTo>
                <a:cubicBezTo>
                  <a:pt x="76146" y="27783"/>
                  <a:pt x="76146" y="27783"/>
                  <a:pt x="76146" y="27783"/>
                </a:cubicBezTo>
                <a:cubicBezTo>
                  <a:pt x="76146" y="27783"/>
                  <a:pt x="76146" y="27783"/>
                  <a:pt x="76146" y="26403"/>
                </a:cubicBezTo>
                <a:cubicBezTo>
                  <a:pt x="76146" y="26403"/>
                  <a:pt x="76146" y="26403"/>
                  <a:pt x="76146" y="25024"/>
                </a:cubicBezTo>
                <a:lnTo>
                  <a:pt x="76146" y="26403"/>
                </a:lnTo>
                <a:cubicBezTo>
                  <a:pt x="76146" y="26403"/>
                  <a:pt x="77541" y="26403"/>
                  <a:pt x="77541" y="25024"/>
                </a:cubicBezTo>
                <a:cubicBezTo>
                  <a:pt x="77541" y="26403"/>
                  <a:pt x="77541" y="26403"/>
                  <a:pt x="77541" y="26403"/>
                </a:cubicBezTo>
                <a:cubicBezTo>
                  <a:pt x="77541" y="26403"/>
                  <a:pt x="77541" y="26403"/>
                  <a:pt x="76146" y="26403"/>
                </a:cubicBezTo>
                <a:cubicBezTo>
                  <a:pt x="77541" y="26403"/>
                  <a:pt x="77541" y="27783"/>
                  <a:pt x="77541" y="27783"/>
                </a:cubicBezTo>
                <a:cubicBezTo>
                  <a:pt x="77541" y="27783"/>
                  <a:pt x="77541" y="27783"/>
                  <a:pt x="78936" y="27783"/>
                </a:cubicBezTo>
                <a:cubicBezTo>
                  <a:pt x="78936" y="26403"/>
                  <a:pt x="78936" y="26403"/>
                  <a:pt x="78936" y="26403"/>
                </a:cubicBezTo>
                <a:lnTo>
                  <a:pt x="80332" y="26403"/>
                </a:lnTo>
                <a:cubicBezTo>
                  <a:pt x="80332" y="26403"/>
                  <a:pt x="80332" y="26403"/>
                  <a:pt x="80332" y="25024"/>
                </a:cubicBezTo>
                <a:lnTo>
                  <a:pt x="80332" y="26403"/>
                </a:lnTo>
                <a:cubicBezTo>
                  <a:pt x="81727" y="26403"/>
                  <a:pt x="80332" y="25024"/>
                  <a:pt x="81727" y="25024"/>
                </a:cubicBezTo>
                <a:cubicBezTo>
                  <a:pt x="81727" y="25024"/>
                  <a:pt x="81727" y="25024"/>
                  <a:pt x="81727" y="26403"/>
                </a:cubicBezTo>
                <a:cubicBezTo>
                  <a:pt x="81727" y="26403"/>
                  <a:pt x="81727" y="26403"/>
                  <a:pt x="83122" y="25024"/>
                </a:cubicBezTo>
                <a:cubicBezTo>
                  <a:pt x="83122" y="25024"/>
                  <a:pt x="83122" y="26403"/>
                  <a:pt x="83122" y="25024"/>
                </a:cubicBezTo>
                <a:cubicBezTo>
                  <a:pt x="83122" y="25024"/>
                  <a:pt x="83122" y="25024"/>
                  <a:pt x="84518" y="25024"/>
                </a:cubicBezTo>
                <a:cubicBezTo>
                  <a:pt x="84518" y="26403"/>
                  <a:pt x="84518" y="26403"/>
                  <a:pt x="84518" y="26403"/>
                </a:cubicBezTo>
                <a:lnTo>
                  <a:pt x="84518" y="25024"/>
                </a:lnTo>
                <a:cubicBezTo>
                  <a:pt x="85913" y="25024"/>
                  <a:pt x="85913" y="25024"/>
                  <a:pt x="85913" y="25024"/>
                </a:cubicBezTo>
                <a:cubicBezTo>
                  <a:pt x="85913" y="25024"/>
                  <a:pt x="85913" y="25024"/>
                  <a:pt x="87308" y="25024"/>
                </a:cubicBezTo>
                <a:cubicBezTo>
                  <a:pt x="87308" y="25024"/>
                  <a:pt x="88704" y="25024"/>
                  <a:pt x="90099" y="26403"/>
                </a:cubicBezTo>
                <a:lnTo>
                  <a:pt x="90099" y="25024"/>
                </a:lnTo>
                <a:cubicBezTo>
                  <a:pt x="88704" y="25024"/>
                  <a:pt x="90099" y="25024"/>
                  <a:pt x="88704" y="25024"/>
                </a:cubicBezTo>
                <a:cubicBezTo>
                  <a:pt x="88704" y="23645"/>
                  <a:pt x="88704" y="23645"/>
                  <a:pt x="88704" y="23645"/>
                </a:cubicBezTo>
                <a:cubicBezTo>
                  <a:pt x="88704" y="23645"/>
                  <a:pt x="88704" y="22266"/>
                  <a:pt x="90099" y="22266"/>
                </a:cubicBezTo>
                <a:cubicBezTo>
                  <a:pt x="88704" y="20886"/>
                  <a:pt x="87308" y="19507"/>
                  <a:pt x="85913" y="19507"/>
                </a:cubicBezTo>
                <a:cubicBezTo>
                  <a:pt x="84518" y="19507"/>
                  <a:pt x="84518" y="19507"/>
                  <a:pt x="84518" y="19507"/>
                </a:cubicBezTo>
                <a:cubicBezTo>
                  <a:pt x="84518" y="19507"/>
                  <a:pt x="84518" y="19507"/>
                  <a:pt x="83122" y="19507"/>
                </a:cubicBezTo>
                <a:cubicBezTo>
                  <a:pt x="83122" y="19507"/>
                  <a:pt x="83122" y="19507"/>
                  <a:pt x="83122" y="20886"/>
                </a:cubicBezTo>
                <a:cubicBezTo>
                  <a:pt x="83122" y="20886"/>
                  <a:pt x="83122" y="20886"/>
                  <a:pt x="84518" y="20886"/>
                </a:cubicBezTo>
                <a:cubicBezTo>
                  <a:pt x="83122" y="20886"/>
                  <a:pt x="83122" y="20886"/>
                  <a:pt x="83122" y="20886"/>
                </a:cubicBezTo>
                <a:cubicBezTo>
                  <a:pt x="81727" y="20886"/>
                  <a:pt x="81727" y="20886"/>
                  <a:pt x="81727" y="20886"/>
                </a:cubicBezTo>
                <a:cubicBezTo>
                  <a:pt x="81727" y="20886"/>
                  <a:pt x="81727" y="19507"/>
                  <a:pt x="83122" y="19507"/>
                </a:cubicBezTo>
                <a:cubicBezTo>
                  <a:pt x="83122" y="19507"/>
                  <a:pt x="83122" y="19507"/>
                  <a:pt x="83122" y="18128"/>
                </a:cubicBezTo>
                <a:lnTo>
                  <a:pt x="83122" y="19507"/>
                </a:lnTo>
                <a:cubicBezTo>
                  <a:pt x="84518" y="18128"/>
                  <a:pt x="84518" y="18128"/>
                  <a:pt x="84518" y="18128"/>
                </a:cubicBezTo>
                <a:cubicBezTo>
                  <a:pt x="77541" y="13990"/>
                  <a:pt x="68970" y="11231"/>
                  <a:pt x="59202" y="11231"/>
                </a:cubicBezTo>
                <a:cubicBezTo>
                  <a:pt x="52225" y="11231"/>
                  <a:pt x="45049" y="13990"/>
                  <a:pt x="38073" y="16748"/>
                </a:cubicBez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81727" y="45911"/>
                </a:moveTo>
                <a:lnTo>
                  <a:pt x="81727" y="45911"/>
                </a:lnTo>
                <a:cubicBezTo>
                  <a:pt x="81727" y="45911"/>
                  <a:pt x="81727" y="45911"/>
                  <a:pt x="80332" y="45911"/>
                </a:cubicBezTo>
                <a:cubicBezTo>
                  <a:pt x="81727" y="45911"/>
                  <a:pt x="81727" y="45911"/>
                  <a:pt x="81727" y="45911"/>
                </a:cubicBezTo>
                <a:lnTo>
                  <a:pt x="80332" y="45911"/>
                </a:lnTo>
                <a:cubicBezTo>
                  <a:pt x="80332" y="44532"/>
                  <a:pt x="80332" y="44532"/>
                  <a:pt x="80332" y="44532"/>
                </a:cubicBezTo>
                <a:lnTo>
                  <a:pt x="80332" y="43152"/>
                </a:lnTo>
                <a:lnTo>
                  <a:pt x="81727" y="44532"/>
                </a:lnTo>
                <a:cubicBezTo>
                  <a:pt x="81727" y="43152"/>
                  <a:pt x="81727" y="43152"/>
                  <a:pt x="81727" y="43152"/>
                </a:cubicBezTo>
                <a:cubicBezTo>
                  <a:pt x="81727" y="43152"/>
                  <a:pt x="81727" y="43152"/>
                  <a:pt x="80332" y="43152"/>
                </a:cubicBezTo>
                <a:cubicBezTo>
                  <a:pt x="80332" y="43152"/>
                  <a:pt x="80332" y="43152"/>
                  <a:pt x="78936" y="43152"/>
                </a:cubicBezTo>
                <a:lnTo>
                  <a:pt x="77541" y="44532"/>
                </a:lnTo>
                <a:lnTo>
                  <a:pt x="78936" y="44532"/>
                </a:lnTo>
                <a:cubicBezTo>
                  <a:pt x="78936" y="44532"/>
                  <a:pt x="77541" y="45911"/>
                  <a:pt x="78936" y="45911"/>
                </a:cubicBezTo>
                <a:cubicBezTo>
                  <a:pt x="78936" y="45911"/>
                  <a:pt x="78936" y="45911"/>
                  <a:pt x="78936" y="47290"/>
                </a:cubicBezTo>
                <a:lnTo>
                  <a:pt x="80332" y="47290"/>
                </a:lnTo>
                <a:cubicBezTo>
                  <a:pt x="78936" y="47290"/>
                  <a:pt x="78936" y="47290"/>
                  <a:pt x="78936" y="47290"/>
                </a:cubicBezTo>
                <a:cubicBezTo>
                  <a:pt x="78936" y="48669"/>
                  <a:pt x="78936" y="48669"/>
                  <a:pt x="78936" y="48669"/>
                </a:cubicBezTo>
                <a:cubicBezTo>
                  <a:pt x="78936" y="48669"/>
                  <a:pt x="78936" y="48669"/>
                  <a:pt x="80332" y="48669"/>
                </a:cubicBezTo>
                <a:cubicBezTo>
                  <a:pt x="80332" y="50049"/>
                  <a:pt x="80332" y="50049"/>
                  <a:pt x="81727" y="50049"/>
                </a:cubicBezTo>
                <a:cubicBezTo>
                  <a:pt x="81727" y="48669"/>
                  <a:pt x="81727" y="48669"/>
                  <a:pt x="81727" y="48669"/>
                </a:cubicBezTo>
                <a:cubicBezTo>
                  <a:pt x="81727" y="47290"/>
                  <a:pt x="81727" y="47290"/>
                  <a:pt x="81727" y="47290"/>
                </a:cubicBezTo>
                <a:cubicBezTo>
                  <a:pt x="81727" y="45911"/>
                  <a:pt x="81727" y="45911"/>
                  <a:pt x="81727" y="45911"/>
                </a:cubicBezTo>
                <a:cubicBezTo>
                  <a:pt x="81727" y="45911"/>
                  <a:pt x="81727" y="45911"/>
                  <a:pt x="81727" y="47290"/>
                </a:cubicBezTo>
                <a:cubicBezTo>
                  <a:pt x="81727" y="45911"/>
                  <a:pt x="81727" y="45911"/>
                  <a:pt x="81727" y="45911"/>
                </a:cubicBezTo>
                <a:close/>
                <a:moveTo>
                  <a:pt x="66179" y="45911"/>
                </a:moveTo>
                <a:lnTo>
                  <a:pt x="66179" y="45911"/>
                </a:lnTo>
                <a:close/>
                <a:moveTo>
                  <a:pt x="83122" y="20886"/>
                </a:moveTo>
                <a:lnTo>
                  <a:pt x="83122" y="20886"/>
                </a:lnTo>
                <a:cubicBezTo>
                  <a:pt x="83122" y="22266"/>
                  <a:pt x="83122" y="20886"/>
                  <a:pt x="83122" y="22266"/>
                </a:cubicBezTo>
                <a:lnTo>
                  <a:pt x="83122" y="23645"/>
                </a:lnTo>
                <a:cubicBezTo>
                  <a:pt x="83122" y="23645"/>
                  <a:pt x="83122" y="23645"/>
                  <a:pt x="81727" y="23645"/>
                </a:cubicBezTo>
                <a:lnTo>
                  <a:pt x="81727" y="22266"/>
                </a:lnTo>
                <a:cubicBezTo>
                  <a:pt x="80332" y="22266"/>
                  <a:pt x="80332" y="22266"/>
                  <a:pt x="80332" y="22266"/>
                </a:cubicBezTo>
                <a:cubicBezTo>
                  <a:pt x="81727" y="22266"/>
                  <a:pt x="81727" y="22266"/>
                  <a:pt x="81727" y="22266"/>
                </a:cubicBezTo>
                <a:cubicBezTo>
                  <a:pt x="81727" y="22266"/>
                  <a:pt x="81727" y="22266"/>
                  <a:pt x="80332" y="20886"/>
                </a:cubicBezTo>
                <a:lnTo>
                  <a:pt x="81727" y="20886"/>
                </a:lnTo>
                <a:lnTo>
                  <a:pt x="83122" y="20886"/>
                </a:lnTo>
                <a:close/>
                <a:moveTo>
                  <a:pt x="66179" y="13990"/>
                </a:moveTo>
                <a:lnTo>
                  <a:pt x="66179" y="13990"/>
                </a:lnTo>
                <a:cubicBezTo>
                  <a:pt x="64784" y="13990"/>
                  <a:pt x="64784" y="13990"/>
                  <a:pt x="64784" y="13990"/>
                </a:cubicBezTo>
                <a:cubicBezTo>
                  <a:pt x="64784" y="13990"/>
                  <a:pt x="64784" y="13990"/>
                  <a:pt x="63388" y="13990"/>
                </a:cubicBezTo>
                <a:cubicBezTo>
                  <a:pt x="63388" y="13990"/>
                  <a:pt x="63388" y="13990"/>
                  <a:pt x="64784" y="13990"/>
                </a:cubicBezTo>
                <a:cubicBezTo>
                  <a:pt x="63388" y="13990"/>
                  <a:pt x="61993" y="13990"/>
                  <a:pt x="61993" y="13990"/>
                </a:cubicBezTo>
                <a:cubicBezTo>
                  <a:pt x="61993" y="13990"/>
                  <a:pt x="61993" y="13990"/>
                  <a:pt x="61993" y="12610"/>
                </a:cubicBezTo>
                <a:cubicBezTo>
                  <a:pt x="63388" y="12610"/>
                  <a:pt x="63388" y="12610"/>
                  <a:pt x="63388" y="12610"/>
                </a:cubicBezTo>
                <a:cubicBezTo>
                  <a:pt x="63388" y="13990"/>
                  <a:pt x="63388" y="12610"/>
                  <a:pt x="64784" y="13990"/>
                </a:cubicBezTo>
                <a:lnTo>
                  <a:pt x="64784" y="12610"/>
                </a:lnTo>
                <a:cubicBezTo>
                  <a:pt x="64784" y="12610"/>
                  <a:pt x="64784" y="12610"/>
                  <a:pt x="64784" y="13990"/>
                </a:cubicBezTo>
                <a:cubicBezTo>
                  <a:pt x="64784" y="12610"/>
                  <a:pt x="64784" y="12610"/>
                  <a:pt x="66179" y="12610"/>
                </a:cubicBezTo>
                <a:cubicBezTo>
                  <a:pt x="66179" y="12610"/>
                  <a:pt x="66179" y="13990"/>
                  <a:pt x="67574" y="13990"/>
                </a:cubicBezTo>
                <a:cubicBezTo>
                  <a:pt x="66179" y="13990"/>
                  <a:pt x="66179" y="13990"/>
                  <a:pt x="66179" y="13990"/>
                </a:cubicBezTo>
                <a:close/>
                <a:moveTo>
                  <a:pt x="61993" y="13990"/>
                </a:moveTo>
                <a:lnTo>
                  <a:pt x="61993" y="13990"/>
                </a:lnTo>
                <a:cubicBezTo>
                  <a:pt x="63388" y="13990"/>
                  <a:pt x="63388" y="13990"/>
                  <a:pt x="63388" y="13990"/>
                </a:cubicBezTo>
                <a:lnTo>
                  <a:pt x="63388" y="15369"/>
                </a:lnTo>
                <a:cubicBezTo>
                  <a:pt x="61993" y="15369"/>
                  <a:pt x="61993" y="15369"/>
                  <a:pt x="61993" y="15369"/>
                </a:cubicBezTo>
                <a:cubicBezTo>
                  <a:pt x="61993" y="16748"/>
                  <a:pt x="61993" y="16748"/>
                  <a:pt x="61993" y="16748"/>
                </a:cubicBezTo>
                <a:cubicBezTo>
                  <a:pt x="60598" y="16748"/>
                  <a:pt x="60598" y="16748"/>
                  <a:pt x="60598" y="16748"/>
                </a:cubicBezTo>
                <a:cubicBezTo>
                  <a:pt x="60598" y="16748"/>
                  <a:pt x="60598" y="16748"/>
                  <a:pt x="61993" y="16748"/>
                </a:cubicBezTo>
                <a:cubicBezTo>
                  <a:pt x="60598" y="16748"/>
                  <a:pt x="60598" y="15369"/>
                  <a:pt x="60598" y="15369"/>
                </a:cubicBezTo>
                <a:lnTo>
                  <a:pt x="60598" y="16748"/>
                </a:lnTo>
                <a:cubicBezTo>
                  <a:pt x="59202" y="16748"/>
                  <a:pt x="59202" y="15369"/>
                  <a:pt x="59202" y="15369"/>
                </a:cubicBezTo>
                <a:cubicBezTo>
                  <a:pt x="60598" y="15369"/>
                  <a:pt x="60598" y="15369"/>
                  <a:pt x="60598" y="15369"/>
                </a:cubicBezTo>
                <a:cubicBezTo>
                  <a:pt x="60598" y="15369"/>
                  <a:pt x="60598" y="15369"/>
                  <a:pt x="59202" y="15369"/>
                </a:cubicBezTo>
                <a:cubicBezTo>
                  <a:pt x="59202" y="15369"/>
                  <a:pt x="59202" y="15369"/>
                  <a:pt x="59202" y="13990"/>
                </a:cubicBezTo>
                <a:cubicBezTo>
                  <a:pt x="59202" y="13990"/>
                  <a:pt x="59202" y="13990"/>
                  <a:pt x="57807" y="13990"/>
                </a:cubicBezTo>
                <a:cubicBezTo>
                  <a:pt x="57807" y="13990"/>
                  <a:pt x="57807" y="13990"/>
                  <a:pt x="59202" y="13990"/>
                </a:cubicBezTo>
                <a:cubicBezTo>
                  <a:pt x="59202" y="13990"/>
                  <a:pt x="59202" y="13990"/>
                  <a:pt x="60598" y="13990"/>
                </a:cubicBezTo>
                <a:lnTo>
                  <a:pt x="61993" y="13990"/>
                </a:lnTo>
                <a:close/>
                <a:moveTo>
                  <a:pt x="52225" y="40394"/>
                </a:moveTo>
                <a:lnTo>
                  <a:pt x="52225" y="40394"/>
                </a:lnTo>
                <a:lnTo>
                  <a:pt x="53621" y="40394"/>
                </a:lnTo>
                <a:cubicBezTo>
                  <a:pt x="52225" y="40394"/>
                  <a:pt x="52225" y="40394"/>
                  <a:pt x="52225" y="40394"/>
                </a:cubicBezTo>
                <a:cubicBezTo>
                  <a:pt x="50830" y="40394"/>
                  <a:pt x="50830" y="40394"/>
                  <a:pt x="50830" y="40394"/>
                </a:cubicBezTo>
                <a:cubicBezTo>
                  <a:pt x="50830" y="40394"/>
                  <a:pt x="50830" y="40394"/>
                  <a:pt x="49435" y="40394"/>
                </a:cubicBezTo>
                <a:cubicBezTo>
                  <a:pt x="50830" y="40394"/>
                  <a:pt x="50830" y="40394"/>
                  <a:pt x="50830" y="40394"/>
                </a:cubicBezTo>
                <a:lnTo>
                  <a:pt x="50830" y="39014"/>
                </a:lnTo>
                <a:lnTo>
                  <a:pt x="50830" y="40394"/>
                </a:lnTo>
                <a:cubicBezTo>
                  <a:pt x="50830" y="39014"/>
                  <a:pt x="49435" y="39014"/>
                  <a:pt x="49435" y="39014"/>
                </a:cubicBezTo>
                <a:lnTo>
                  <a:pt x="50830" y="39014"/>
                </a:lnTo>
                <a:cubicBezTo>
                  <a:pt x="50830" y="37635"/>
                  <a:pt x="50830" y="37635"/>
                  <a:pt x="50830" y="37635"/>
                </a:cubicBezTo>
                <a:cubicBezTo>
                  <a:pt x="50830" y="37635"/>
                  <a:pt x="50830" y="37635"/>
                  <a:pt x="49435" y="37635"/>
                </a:cubicBezTo>
                <a:lnTo>
                  <a:pt x="49435" y="36256"/>
                </a:lnTo>
                <a:cubicBezTo>
                  <a:pt x="49435" y="34876"/>
                  <a:pt x="49435" y="34876"/>
                  <a:pt x="49435" y="34876"/>
                </a:cubicBezTo>
                <a:lnTo>
                  <a:pt x="50830" y="34876"/>
                </a:lnTo>
                <a:lnTo>
                  <a:pt x="49435" y="34876"/>
                </a:lnTo>
                <a:cubicBezTo>
                  <a:pt x="50830" y="34876"/>
                  <a:pt x="50830" y="34876"/>
                  <a:pt x="50830" y="34876"/>
                </a:cubicBezTo>
                <a:cubicBezTo>
                  <a:pt x="50830" y="36256"/>
                  <a:pt x="50830" y="36256"/>
                  <a:pt x="50830" y="36256"/>
                </a:cubicBezTo>
                <a:cubicBezTo>
                  <a:pt x="50830" y="37635"/>
                  <a:pt x="50830" y="37635"/>
                  <a:pt x="50830" y="37635"/>
                </a:cubicBezTo>
                <a:cubicBezTo>
                  <a:pt x="52225" y="37635"/>
                  <a:pt x="52225" y="37635"/>
                  <a:pt x="52225" y="37635"/>
                </a:cubicBezTo>
                <a:cubicBezTo>
                  <a:pt x="52225" y="39014"/>
                  <a:pt x="52225" y="39014"/>
                  <a:pt x="52225" y="39014"/>
                </a:cubicBezTo>
                <a:lnTo>
                  <a:pt x="53621" y="39014"/>
                </a:lnTo>
                <a:cubicBezTo>
                  <a:pt x="53621" y="39014"/>
                  <a:pt x="52225" y="39014"/>
                  <a:pt x="52225" y="40394"/>
                </a:cubicBezTo>
                <a:close/>
                <a:moveTo>
                  <a:pt x="49435" y="36256"/>
                </a:moveTo>
                <a:lnTo>
                  <a:pt x="49435" y="36256"/>
                </a:lnTo>
                <a:close/>
                <a:moveTo>
                  <a:pt x="49435" y="37635"/>
                </a:moveTo>
                <a:lnTo>
                  <a:pt x="49435" y="37635"/>
                </a:lnTo>
                <a:cubicBezTo>
                  <a:pt x="49435" y="37635"/>
                  <a:pt x="49435" y="37635"/>
                  <a:pt x="47840" y="37635"/>
                </a:cubicBezTo>
                <a:cubicBezTo>
                  <a:pt x="49435" y="37635"/>
                  <a:pt x="49435" y="39014"/>
                  <a:pt x="49435" y="39014"/>
                </a:cubicBezTo>
                <a:cubicBezTo>
                  <a:pt x="47840" y="39014"/>
                  <a:pt x="47840" y="39014"/>
                  <a:pt x="47840" y="39014"/>
                </a:cubicBezTo>
                <a:cubicBezTo>
                  <a:pt x="46445" y="39014"/>
                  <a:pt x="46445" y="40394"/>
                  <a:pt x="46445" y="40394"/>
                </a:cubicBezTo>
                <a:cubicBezTo>
                  <a:pt x="46445" y="39014"/>
                  <a:pt x="46445" y="39014"/>
                  <a:pt x="46445" y="39014"/>
                </a:cubicBezTo>
                <a:cubicBezTo>
                  <a:pt x="46445" y="39014"/>
                  <a:pt x="46445" y="39014"/>
                  <a:pt x="47840" y="39014"/>
                </a:cubicBezTo>
                <a:cubicBezTo>
                  <a:pt x="46445" y="39014"/>
                  <a:pt x="46445" y="39014"/>
                  <a:pt x="46445" y="37635"/>
                </a:cubicBezTo>
                <a:cubicBezTo>
                  <a:pt x="46445" y="37635"/>
                  <a:pt x="46445" y="37635"/>
                  <a:pt x="47840" y="37635"/>
                </a:cubicBezTo>
                <a:cubicBezTo>
                  <a:pt x="47840" y="37635"/>
                  <a:pt x="47840" y="37635"/>
                  <a:pt x="47840" y="36256"/>
                </a:cubicBezTo>
                <a:cubicBezTo>
                  <a:pt x="47840" y="37635"/>
                  <a:pt x="47840" y="37635"/>
                  <a:pt x="47840" y="37635"/>
                </a:cubicBezTo>
                <a:cubicBezTo>
                  <a:pt x="47840" y="37635"/>
                  <a:pt x="49435" y="36256"/>
                  <a:pt x="49435" y="37635"/>
                </a:cubicBezTo>
                <a:close/>
                <a:moveTo>
                  <a:pt x="46445" y="53004"/>
                </a:moveTo>
                <a:lnTo>
                  <a:pt x="46445" y="53004"/>
                </a:lnTo>
                <a:lnTo>
                  <a:pt x="46445" y="51625"/>
                </a:lnTo>
                <a:lnTo>
                  <a:pt x="47840" y="51625"/>
                </a:lnTo>
                <a:lnTo>
                  <a:pt x="49435" y="50049"/>
                </a:lnTo>
                <a:lnTo>
                  <a:pt x="50830" y="50049"/>
                </a:lnTo>
                <a:cubicBezTo>
                  <a:pt x="50830" y="50049"/>
                  <a:pt x="50830" y="50049"/>
                  <a:pt x="52225" y="50049"/>
                </a:cubicBezTo>
                <a:lnTo>
                  <a:pt x="53621" y="50049"/>
                </a:lnTo>
                <a:cubicBezTo>
                  <a:pt x="53621" y="50049"/>
                  <a:pt x="53621" y="50049"/>
                  <a:pt x="53621" y="48669"/>
                </a:cubicBezTo>
                <a:cubicBezTo>
                  <a:pt x="55016" y="48669"/>
                  <a:pt x="55016" y="50049"/>
                  <a:pt x="55016" y="50049"/>
                </a:cubicBezTo>
                <a:lnTo>
                  <a:pt x="55016" y="48669"/>
                </a:lnTo>
                <a:cubicBezTo>
                  <a:pt x="56411" y="48669"/>
                  <a:pt x="56411" y="48669"/>
                  <a:pt x="56411" y="48669"/>
                </a:cubicBezTo>
                <a:lnTo>
                  <a:pt x="56411" y="50049"/>
                </a:lnTo>
                <a:lnTo>
                  <a:pt x="57807" y="48669"/>
                </a:lnTo>
                <a:cubicBezTo>
                  <a:pt x="57807" y="48669"/>
                  <a:pt x="57807" y="48669"/>
                  <a:pt x="57807" y="50049"/>
                </a:cubicBezTo>
                <a:cubicBezTo>
                  <a:pt x="57807" y="48669"/>
                  <a:pt x="57807" y="48669"/>
                  <a:pt x="57807" y="48669"/>
                </a:cubicBezTo>
                <a:cubicBezTo>
                  <a:pt x="57807" y="50049"/>
                  <a:pt x="57807" y="50049"/>
                  <a:pt x="57807" y="50049"/>
                </a:cubicBezTo>
                <a:lnTo>
                  <a:pt x="57807" y="51625"/>
                </a:lnTo>
                <a:cubicBezTo>
                  <a:pt x="59202" y="51625"/>
                  <a:pt x="59202" y="51625"/>
                  <a:pt x="59202" y="51625"/>
                </a:cubicBezTo>
                <a:cubicBezTo>
                  <a:pt x="59202" y="51625"/>
                  <a:pt x="59202" y="51625"/>
                  <a:pt x="60598" y="51625"/>
                </a:cubicBezTo>
                <a:cubicBezTo>
                  <a:pt x="60598" y="53004"/>
                  <a:pt x="60598" y="53004"/>
                  <a:pt x="60598" y="53004"/>
                </a:cubicBezTo>
                <a:lnTo>
                  <a:pt x="61993" y="53004"/>
                </a:lnTo>
                <a:lnTo>
                  <a:pt x="63388" y="53004"/>
                </a:lnTo>
                <a:cubicBezTo>
                  <a:pt x="63388" y="51625"/>
                  <a:pt x="63388" y="51625"/>
                  <a:pt x="64784" y="51625"/>
                </a:cubicBezTo>
                <a:lnTo>
                  <a:pt x="64784" y="53004"/>
                </a:lnTo>
                <a:cubicBezTo>
                  <a:pt x="66179" y="53004"/>
                  <a:pt x="66179" y="53004"/>
                  <a:pt x="66179" y="53004"/>
                </a:cubicBezTo>
                <a:lnTo>
                  <a:pt x="67574" y="53004"/>
                </a:lnTo>
                <a:cubicBezTo>
                  <a:pt x="67574" y="53004"/>
                  <a:pt x="67574" y="53004"/>
                  <a:pt x="68970" y="53004"/>
                </a:cubicBezTo>
                <a:cubicBezTo>
                  <a:pt x="70365" y="53004"/>
                  <a:pt x="70365" y="53004"/>
                  <a:pt x="70365" y="53004"/>
                </a:cubicBezTo>
                <a:cubicBezTo>
                  <a:pt x="70365" y="53004"/>
                  <a:pt x="70365" y="53004"/>
                  <a:pt x="71960" y="54384"/>
                </a:cubicBezTo>
                <a:cubicBezTo>
                  <a:pt x="70365" y="54384"/>
                  <a:pt x="70365" y="54384"/>
                  <a:pt x="70365" y="54384"/>
                </a:cubicBezTo>
                <a:cubicBezTo>
                  <a:pt x="70365" y="55763"/>
                  <a:pt x="70365" y="55763"/>
                  <a:pt x="70365" y="55763"/>
                </a:cubicBezTo>
                <a:lnTo>
                  <a:pt x="71960" y="57142"/>
                </a:lnTo>
                <a:lnTo>
                  <a:pt x="71960" y="58522"/>
                </a:lnTo>
                <a:cubicBezTo>
                  <a:pt x="73355" y="58522"/>
                  <a:pt x="71960" y="59901"/>
                  <a:pt x="73355" y="59901"/>
                </a:cubicBezTo>
                <a:cubicBezTo>
                  <a:pt x="73355" y="61280"/>
                  <a:pt x="73355" y="61280"/>
                  <a:pt x="74750" y="62660"/>
                </a:cubicBezTo>
                <a:lnTo>
                  <a:pt x="74750" y="61280"/>
                </a:lnTo>
                <a:lnTo>
                  <a:pt x="74750" y="62660"/>
                </a:lnTo>
                <a:cubicBezTo>
                  <a:pt x="74750" y="62660"/>
                  <a:pt x="74750" y="62660"/>
                  <a:pt x="76146" y="62660"/>
                </a:cubicBezTo>
                <a:lnTo>
                  <a:pt x="76146" y="64039"/>
                </a:lnTo>
                <a:cubicBezTo>
                  <a:pt x="77541" y="64039"/>
                  <a:pt x="77541" y="64039"/>
                  <a:pt x="77541" y="64039"/>
                </a:cubicBezTo>
                <a:cubicBezTo>
                  <a:pt x="78936" y="64039"/>
                  <a:pt x="78936" y="64039"/>
                  <a:pt x="78936" y="64039"/>
                </a:cubicBezTo>
                <a:lnTo>
                  <a:pt x="80332" y="64039"/>
                </a:lnTo>
                <a:cubicBezTo>
                  <a:pt x="80332" y="64039"/>
                  <a:pt x="80332" y="64039"/>
                  <a:pt x="80332" y="65418"/>
                </a:cubicBezTo>
                <a:lnTo>
                  <a:pt x="78936" y="65418"/>
                </a:lnTo>
                <a:cubicBezTo>
                  <a:pt x="78936" y="65418"/>
                  <a:pt x="78936" y="65418"/>
                  <a:pt x="78936" y="66798"/>
                </a:cubicBezTo>
                <a:cubicBezTo>
                  <a:pt x="78936" y="68374"/>
                  <a:pt x="78936" y="68374"/>
                  <a:pt x="77541" y="68374"/>
                </a:cubicBezTo>
                <a:cubicBezTo>
                  <a:pt x="77541" y="68374"/>
                  <a:pt x="77541" y="68374"/>
                  <a:pt x="77541" y="69753"/>
                </a:cubicBezTo>
                <a:lnTo>
                  <a:pt x="76146" y="69753"/>
                </a:lnTo>
                <a:cubicBezTo>
                  <a:pt x="76146" y="71133"/>
                  <a:pt x="74750" y="71133"/>
                  <a:pt x="74750" y="71133"/>
                </a:cubicBezTo>
                <a:cubicBezTo>
                  <a:pt x="74750" y="72512"/>
                  <a:pt x="74750" y="72512"/>
                  <a:pt x="74750" y="72512"/>
                </a:cubicBezTo>
                <a:lnTo>
                  <a:pt x="73355" y="72512"/>
                </a:lnTo>
                <a:lnTo>
                  <a:pt x="73355" y="73891"/>
                </a:lnTo>
                <a:cubicBezTo>
                  <a:pt x="73355" y="73891"/>
                  <a:pt x="73355" y="73891"/>
                  <a:pt x="73355" y="75270"/>
                </a:cubicBezTo>
                <a:cubicBezTo>
                  <a:pt x="74750" y="76650"/>
                  <a:pt x="74750" y="76650"/>
                  <a:pt x="74750" y="76650"/>
                </a:cubicBezTo>
                <a:cubicBezTo>
                  <a:pt x="74750" y="78029"/>
                  <a:pt x="74750" y="78029"/>
                  <a:pt x="74750" y="78029"/>
                </a:cubicBezTo>
                <a:lnTo>
                  <a:pt x="74750" y="79408"/>
                </a:lnTo>
                <a:cubicBezTo>
                  <a:pt x="74750" y="79408"/>
                  <a:pt x="74750" y="79408"/>
                  <a:pt x="73355" y="79408"/>
                </a:cubicBezTo>
                <a:cubicBezTo>
                  <a:pt x="71960" y="80788"/>
                  <a:pt x="71960" y="80788"/>
                  <a:pt x="71960" y="80788"/>
                </a:cubicBezTo>
                <a:lnTo>
                  <a:pt x="71960" y="82167"/>
                </a:lnTo>
                <a:lnTo>
                  <a:pt x="71960" y="83546"/>
                </a:lnTo>
                <a:cubicBezTo>
                  <a:pt x="71960" y="83546"/>
                  <a:pt x="70365" y="83546"/>
                  <a:pt x="70365" y="84926"/>
                </a:cubicBezTo>
                <a:lnTo>
                  <a:pt x="70365" y="86305"/>
                </a:lnTo>
                <a:lnTo>
                  <a:pt x="68970" y="86305"/>
                </a:lnTo>
                <a:cubicBezTo>
                  <a:pt x="68970" y="87684"/>
                  <a:pt x="67574" y="87684"/>
                  <a:pt x="67574" y="89064"/>
                </a:cubicBezTo>
                <a:cubicBezTo>
                  <a:pt x="66179" y="89064"/>
                  <a:pt x="66179" y="89064"/>
                  <a:pt x="66179" y="89064"/>
                </a:cubicBezTo>
                <a:cubicBezTo>
                  <a:pt x="64784" y="89064"/>
                  <a:pt x="64784" y="89064"/>
                  <a:pt x="64784" y="89064"/>
                </a:cubicBezTo>
                <a:lnTo>
                  <a:pt x="63388" y="89064"/>
                </a:lnTo>
                <a:cubicBezTo>
                  <a:pt x="63388" y="90640"/>
                  <a:pt x="63388" y="89064"/>
                  <a:pt x="63388" y="89064"/>
                </a:cubicBezTo>
                <a:cubicBezTo>
                  <a:pt x="63388" y="90640"/>
                  <a:pt x="63388" y="90640"/>
                  <a:pt x="63388" y="90640"/>
                </a:cubicBezTo>
                <a:cubicBezTo>
                  <a:pt x="61993" y="90640"/>
                  <a:pt x="61993" y="89064"/>
                  <a:pt x="61993" y="89064"/>
                </a:cubicBezTo>
                <a:cubicBezTo>
                  <a:pt x="61993" y="87684"/>
                  <a:pt x="61993" y="87684"/>
                  <a:pt x="61993" y="87684"/>
                </a:cubicBezTo>
                <a:cubicBezTo>
                  <a:pt x="61993" y="87684"/>
                  <a:pt x="61993" y="86305"/>
                  <a:pt x="60598" y="86305"/>
                </a:cubicBezTo>
                <a:cubicBezTo>
                  <a:pt x="60598" y="84926"/>
                  <a:pt x="60598" y="84926"/>
                  <a:pt x="60598" y="84926"/>
                </a:cubicBezTo>
                <a:cubicBezTo>
                  <a:pt x="60598" y="84926"/>
                  <a:pt x="60598" y="84926"/>
                  <a:pt x="60598" y="83546"/>
                </a:cubicBezTo>
                <a:cubicBezTo>
                  <a:pt x="60598" y="82167"/>
                  <a:pt x="59202" y="82167"/>
                  <a:pt x="59202" y="82167"/>
                </a:cubicBezTo>
                <a:lnTo>
                  <a:pt x="59202" y="80788"/>
                </a:lnTo>
                <a:cubicBezTo>
                  <a:pt x="59202" y="79408"/>
                  <a:pt x="59202" y="79408"/>
                  <a:pt x="59202" y="79408"/>
                </a:cubicBezTo>
                <a:lnTo>
                  <a:pt x="59202" y="78029"/>
                </a:lnTo>
                <a:cubicBezTo>
                  <a:pt x="59202" y="76650"/>
                  <a:pt x="59202" y="76650"/>
                  <a:pt x="59202" y="76650"/>
                </a:cubicBezTo>
                <a:cubicBezTo>
                  <a:pt x="59202" y="75270"/>
                  <a:pt x="59202" y="75270"/>
                  <a:pt x="59202" y="75270"/>
                </a:cubicBezTo>
                <a:cubicBezTo>
                  <a:pt x="59202" y="75270"/>
                  <a:pt x="59202" y="75270"/>
                  <a:pt x="59202" y="73891"/>
                </a:cubicBezTo>
                <a:lnTo>
                  <a:pt x="59202" y="72512"/>
                </a:lnTo>
                <a:cubicBezTo>
                  <a:pt x="57807" y="72512"/>
                  <a:pt x="57807" y="72512"/>
                  <a:pt x="57807" y="72512"/>
                </a:cubicBezTo>
                <a:cubicBezTo>
                  <a:pt x="57807" y="71133"/>
                  <a:pt x="57807" y="71133"/>
                  <a:pt x="57807" y="71133"/>
                </a:cubicBezTo>
                <a:cubicBezTo>
                  <a:pt x="56411" y="71133"/>
                  <a:pt x="56411" y="71133"/>
                  <a:pt x="56411" y="71133"/>
                </a:cubicBezTo>
                <a:cubicBezTo>
                  <a:pt x="57807" y="71133"/>
                  <a:pt x="57807" y="71133"/>
                  <a:pt x="57807" y="69753"/>
                </a:cubicBezTo>
                <a:lnTo>
                  <a:pt x="57807" y="68374"/>
                </a:lnTo>
                <a:cubicBezTo>
                  <a:pt x="56411" y="68374"/>
                  <a:pt x="57807" y="68374"/>
                  <a:pt x="56411" y="68374"/>
                </a:cubicBezTo>
                <a:cubicBezTo>
                  <a:pt x="56411" y="68374"/>
                  <a:pt x="55016" y="68374"/>
                  <a:pt x="55016" y="66798"/>
                </a:cubicBezTo>
                <a:cubicBezTo>
                  <a:pt x="55016" y="66798"/>
                  <a:pt x="55016" y="66798"/>
                  <a:pt x="53621" y="66798"/>
                </a:cubicBezTo>
                <a:cubicBezTo>
                  <a:pt x="52225" y="66798"/>
                  <a:pt x="52225" y="66798"/>
                  <a:pt x="52225" y="66798"/>
                </a:cubicBezTo>
                <a:lnTo>
                  <a:pt x="50830" y="68374"/>
                </a:lnTo>
                <a:lnTo>
                  <a:pt x="50830" y="66798"/>
                </a:lnTo>
                <a:cubicBezTo>
                  <a:pt x="50830" y="66798"/>
                  <a:pt x="50830" y="66798"/>
                  <a:pt x="50830" y="68374"/>
                </a:cubicBezTo>
                <a:cubicBezTo>
                  <a:pt x="50830" y="68374"/>
                  <a:pt x="50830" y="66798"/>
                  <a:pt x="49435" y="66798"/>
                </a:cubicBezTo>
                <a:cubicBezTo>
                  <a:pt x="49435" y="68374"/>
                  <a:pt x="49435" y="68374"/>
                  <a:pt x="49435" y="68374"/>
                </a:cubicBezTo>
                <a:cubicBezTo>
                  <a:pt x="47840" y="68374"/>
                  <a:pt x="47840" y="68374"/>
                  <a:pt x="47840" y="68374"/>
                </a:cubicBezTo>
                <a:cubicBezTo>
                  <a:pt x="46445" y="66798"/>
                  <a:pt x="46445" y="66798"/>
                  <a:pt x="46445" y="66798"/>
                </a:cubicBezTo>
                <a:cubicBezTo>
                  <a:pt x="45049" y="66798"/>
                  <a:pt x="45049" y="66798"/>
                  <a:pt x="45049" y="66798"/>
                </a:cubicBezTo>
                <a:cubicBezTo>
                  <a:pt x="45049" y="65418"/>
                  <a:pt x="45049" y="65418"/>
                  <a:pt x="45049" y="65418"/>
                </a:cubicBezTo>
                <a:cubicBezTo>
                  <a:pt x="45049" y="65418"/>
                  <a:pt x="43654" y="65418"/>
                  <a:pt x="43654" y="64039"/>
                </a:cubicBezTo>
                <a:cubicBezTo>
                  <a:pt x="43654" y="64039"/>
                  <a:pt x="43654" y="64039"/>
                  <a:pt x="42259" y="64039"/>
                </a:cubicBezTo>
                <a:cubicBezTo>
                  <a:pt x="42259" y="62660"/>
                  <a:pt x="42259" y="62660"/>
                  <a:pt x="42259" y="62660"/>
                </a:cubicBezTo>
                <a:cubicBezTo>
                  <a:pt x="43654" y="62660"/>
                  <a:pt x="43654" y="62660"/>
                  <a:pt x="43654" y="62660"/>
                </a:cubicBezTo>
                <a:cubicBezTo>
                  <a:pt x="42259" y="62660"/>
                  <a:pt x="42259" y="62660"/>
                  <a:pt x="42259" y="62660"/>
                </a:cubicBezTo>
                <a:lnTo>
                  <a:pt x="43654" y="61280"/>
                </a:lnTo>
                <a:lnTo>
                  <a:pt x="43654" y="59901"/>
                </a:lnTo>
                <a:cubicBezTo>
                  <a:pt x="43654" y="59901"/>
                  <a:pt x="43654" y="58522"/>
                  <a:pt x="42259" y="58522"/>
                </a:cubicBezTo>
                <a:cubicBezTo>
                  <a:pt x="43654" y="58522"/>
                  <a:pt x="43654" y="58522"/>
                  <a:pt x="43654" y="58522"/>
                </a:cubicBezTo>
                <a:cubicBezTo>
                  <a:pt x="43654" y="57142"/>
                  <a:pt x="43654" y="57142"/>
                  <a:pt x="43654" y="57142"/>
                </a:cubicBezTo>
                <a:cubicBezTo>
                  <a:pt x="43654" y="55763"/>
                  <a:pt x="43654" y="55763"/>
                  <a:pt x="43654" y="55763"/>
                </a:cubicBezTo>
                <a:lnTo>
                  <a:pt x="45049" y="55763"/>
                </a:lnTo>
                <a:lnTo>
                  <a:pt x="45049" y="54384"/>
                </a:lnTo>
                <a:cubicBezTo>
                  <a:pt x="46445" y="54384"/>
                  <a:pt x="46445" y="54384"/>
                  <a:pt x="46445" y="54384"/>
                </a:cubicBezTo>
                <a:cubicBezTo>
                  <a:pt x="46445" y="53004"/>
                  <a:pt x="46445" y="53004"/>
                  <a:pt x="46445" y="53004"/>
                </a:cubicBezTo>
                <a:close/>
                <a:moveTo>
                  <a:pt x="43654" y="29359"/>
                </a:moveTo>
                <a:lnTo>
                  <a:pt x="43654" y="29359"/>
                </a:lnTo>
                <a:cubicBezTo>
                  <a:pt x="43654" y="29359"/>
                  <a:pt x="43654" y="29359"/>
                  <a:pt x="43654" y="30738"/>
                </a:cubicBezTo>
                <a:cubicBezTo>
                  <a:pt x="42259" y="30738"/>
                  <a:pt x="42259" y="30738"/>
                  <a:pt x="42259" y="30738"/>
                </a:cubicBezTo>
                <a:lnTo>
                  <a:pt x="40863" y="30738"/>
                </a:lnTo>
                <a:lnTo>
                  <a:pt x="39468" y="30738"/>
                </a:lnTo>
                <a:cubicBezTo>
                  <a:pt x="39468" y="29359"/>
                  <a:pt x="40863" y="29359"/>
                  <a:pt x="40863" y="29359"/>
                </a:cubicBezTo>
                <a:cubicBezTo>
                  <a:pt x="39468" y="29359"/>
                  <a:pt x="39468" y="29359"/>
                  <a:pt x="39468" y="29359"/>
                </a:cubicBezTo>
                <a:cubicBezTo>
                  <a:pt x="39468" y="29359"/>
                  <a:pt x="39468" y="29359"/>
                  <a:pt x="40863" y="29359"/>
                </a:cubicBezTo>
                <a:cubicBezTo>
                  <a:pt x="39468" y="29359"/>
                  <a:pt x="39468" y="29359"/>
                  <a:pt x="39468" y="27783"/>
                </a:cubicBezTo>
                <a:cubicBezTo>
                  <a:pt x="39468" y="27783"/>
                  <a:pt x="39468" y="29359"/>
                  <a:pt x="39468" y="27783"/>
                </a:cubicBezTo>
                <a:lnTo>
                  <a:pt x="40863" y="27783"/>
                </a:lnTo>
                <a:cubicBezTo>
                  <a:pt x="40863" y="29359"/>
                  <a:pt x="40863" y="29359"/>
                  <a:pt x="40863" y="29359"/>
                </a:cubicBezTo>
                <a:cubicBezTo>
                  <a:pt x="40863" y="27783"/>
                  <a:pt x="40863" y="27783"/>
                  <a:pt x="40863" y="27783"/>
                </a:cubicBezTo>
                <a:lnTo>
                  <a:pt x="42259" y="27783"/>
                </a:lnTo>
                <a:cubicBezTo>
                  <a:pt x="42259" y="27783"/>
                  <a:pt x="42259" y="27783"/>
                  <a:pt x="43654" y="27783"/>
                </a:cubicBezTo>
                <a:lnTo>
                  <a:pt x="45049" y="27783"/>
                </a:lnTo>
                <a:cubicBezTo>
                  <a:pt x="45049" y="29359"/>
                  <a:pt x="45049" y="29359"/>
                  <a:pt x="45049" y="29359"/>
                </a:cubicBezTo>
                <a:cubicBezTo>
                  <a:pt x="45049" y="29359"/>
                  <a:pt x="45049" y="29359"/>
                  <a:pt x="43654" y="29359"/>
                </a:cubicBezTo>
                <a:close/>
                <a:moveTo>
                  <a:pt x="56411" y="68374"/>
                </a:moveTo>
                <a:lnTo>
                  <a:pt x="56411" y="68374"/>
                </a:lnTo>
                <a:close/>
                <a:moveTo>
                  <a:pt x="76146" y="82167"/>
                </a:moveTo>
                <a:lnTo>
                  <a:pt x="76146" y="82167"/>
                </a:lnTo>
                <a:lnTo>
                  <a:pt x="76146" y="80788"/>
                </a:lnTo>
                <a:cubicBezTo>
                  <a:pt x="76146" y="80788"/>
                  <a:pt x="76146" y="80788"/>
                  <a:pt x="76146" y="79408"/>
                </a:cubicBezTo>
                <a:cubicBezTo>
                  <a:pt x="77541" y="79408"/>
                  <a:pt x="77541" y="79408"/>
                  <a:pt x="77541" y="79408"/>
                </a:cubicBezTo>
                <a:cubicBezTo>
                  <a:pt x="77541" y="78029"/>
                  <a:pt x="77541" y="78029"/>
                  <a:pt x="77541" y="78029"/>
                </a:cubicBezTo>
                <a:cubicBezTo>
                  <a:pt x="77541" y="78029"/>
                  <a:pt x="77541" y="78029"/>
                  <a:pt x="78936" y="78029"/>
                </a:cubicBezTo>
                <a:cubicBezTo>
                  <a:pt x="78936" y="78029"/>
                  <a:pt x="78936" y="78029"/>
                  <a:pt x="78936" y="76650"/>
                </a:cubicBezTo>
                <a:cubicBezTo>
                  <a:pt x="78936" y="76650"/>
                  <a:pt x="78936" y="76650"/>
                  <a:pt x="78936" y="78029"/>
                </a:cubicBezTo>
                <a:cubicBezTo>
                  <a:pt x="80332" y="78029"/>
                  <a:pt x="78936" y="78029"/>
                  <a:pt x="80332" y="78029"/>
                </a:cubicBezTo>
                <a:cubicBezTo>
                  <a:pt x="80332" y="78029"/>
                  <a:pt x="80332" y="78029"/>
                  <a:pt x="80332" y="79408"/>
                </a:cubicBezTo>
                <a:cubicBezTo>
                  <a:pt x="78936" y="79408"/>
                  <a:pt x="78936" y="79408"/>
                  <a:pt x="78936" y="79408"/>
                </a:cubicBezTo>
                <a:lnTo>
                  <a:pt x="78936" y="80788"/>
                </a:lnTo>
                <a:cubicBezTo>
                  <a:pt x="78936" y="80788"/>
                  <a:pt x="78936" y="82167"/>
                  <a:pt x="78936" y="83546"/>
                </a:cubicBezTo>
                <a:cubicBezTo>
                  <a:pt x="78936" y="83546"/>
                  <a:pt x="77541" y="83546"/>
                  <a:pt x="77541" y="84926"/>
                </a:cubicBezTo>
                <a:cubicBezTo>
                  <a:pt x="76146" y="84926"/>
                  <a:pt x="76146" y="84926"/>
                  <a:pt x="76146" y="83546"/>
                </a:cubicBezTo>
                <a:cubicBezTo>
                  <a:pt x="76146" y="83546"/>
                  <a:pt x="76146" y="83546"/>
                  <a:pt x="76146" y="82167"/>
                </a:cubicBezTo>
                <a:close/>
                <a:moveTo>
                  <a:pt x="70365" y="50049"/>
                </a:moveTo>
                <a:lnTo>
                  <a:pt x="70365" y="50049"/>
                </a:lnTo>
                <a:close/>
                <a:moveTo>
                  <a:pt x="66179" y="50049"/>
                </a:moveTo>
                <a:lnTo>
                  <a:pt x="66179" y="50049"/>
                </a:lnTo>
                <a:cubicBezTo>
                  <a:pt x="64784" y="50049"/>
                  <a:pt x="64784" y="50049"/>
                  <a:pt x="64784" y="50049"/>
                </a:cubicBezTo>
                <a:cubicBezTo>
                  <a:pt x="66179" y="50049"/>
                  <a:pt x="66179" y="50049"/>
                  <a:pt x="66179" y="50049"/>
                </a:cubicBezTo>
                <a:close/>
                <a:moveTo>
                  <a:pt x="60598" y="48669"/>
                </a:moveTo>
                <a:lnTo>
                  <a:pt x="60598" y="48669"/>
                </a:lnTo>
                <a:lnTo>
                  <a:pt x="60598" y="50049"/>
                </a:lnTo>
                <a:cubicBezTo>
                  <a:pt x="60598" y="48669"/>
                  <a:pt x="59202" y="48669"/>
                  <a:pt x="59202" y="48669"/>
                </a:cubicBezTo>
                <a:lnTo>
                  <a:pt x="60598" y="48669"/>
                </a:lnTo>
                <a:close/>
                <a:moveTo>
                  <a:pt x="57807" y="47290"/>
                </a:moveTo>
                <a:lnTo>
                  <a:pt x="57807" y="47290"/>
                </a:lnTo>
                <a:cubicBezTo>
                  <a:pt x="56411" y="47290"/>
                  <a:pt x="56411" y="48669"/>
                  <a:pt x="56411" y="48669"/>
                </a:cubicBezTo>
                <a:cubicBezTo>
                  <a:pt x="56411" y="47290"/>
                  <a:pt x="56411" y="47290"/>
                  <a:pt x="56411" y="47290"/>
                </a:cubicBezTo>
                <a:cubicBezTo>
                  <a:pt x="56411" y="47290"/>
                  <a:pt x="56411" y="47290"/>
                  <a:pt x="57807" y="47290"/>
                </a:cubicBezTo>
                <a:close/>
                <a:moveTo>
                  <a:pt x="57807" y="45911"/>
                </a:moveTo>
                <a:lnTo>
                  <a:pt x="57807" y="45911"/>
                </a:lnTo>
                <a:cubicBezTo>
                  <a:pt x="56411" y="45911"/>
                  <a:pt x="56411" y="45911"/>
                  <a:pt x="56411" y="45911"/>
                </a:cubicBezTo>
                <a:lnTo>
                  <a:pt x="57807" y="45911"/>
                </a:lnTo>
                <a:close/>
                <a:moveTo>
                  <a:pt x="40863" y="20886"/>
                </a:moveTo>
                <a:lnTo>
                  <a:pt x="40863" y="20886"/>
                </a:lnTo>
                <a:lnTo>
                  <a:pt x="39468" y="20886"/>
                </a:lnTo>
                <a:cubicBezTo>
                  <a:pt x="39468" y="20886"/>
                  <a:pt x="39468" y="20886"/>
                  <a:pt x="39468" y="19507"/>
                </a:cubicBezTo>
                <a:cubicBezTo>
                  <a:pt x="39468" y="19507"/>
                  <a:pt x="39468" y="19507"/>
                  <a:pt x="40863" y="19507"/>
                </a:cubicBezTo>
                <a:cubicBezTo>
                  <a:pt x="40863" y="19507"/>
                  <a:pt x="39468" y="19507"/>
                  <a:pt x="39468" y="20886"/>
                </a:cubicBezTo>
                <a:cubicBezTo>
                  <a:pt x="40863" y="20886"/>
                  <a:pt x="40863" y="20886"/>
                  <a:pt x="40863" y="20886"/>
                </a:cubicBezTo>
                <a:close/>
                <a:moveTo>
                  <a:pt x="39468" y="19507"/>
                </a:moveTo>
                <a:lnTo>
                  <a:pt x="39468" y="19507"/>
                </a:lnTo>
                <a:close/>
                <a:moveTo>
                  <a:pt x="38073" y="19507"/>
                </a:moveTo>
                <a:lnTo>
                  <a:pt x="38073" y="19507"/>
                </a:lnTo>
                <a:lnTo>
                  <a:pt x="39468" y="19507"/>
                </a:lnTo>
                <a:lnTo>
                  <a:pt x="38073" y="19507"/>
                </a:lnTo>
                <a:close/>
                <a:moveTo>
                  <a:pt x="39468" y="18128"/>
                </a:moveTo>
                <a:lnTo>
                  <a:pt x="39468" y="18128"/>
                </a:lnTo>
                <a:lnTo>
                  <a:pt x="39468" y="16748"/>
                </a:ln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22266"/>
                </a:moveTo>
                <a:lnTo>
                  <a:pt x="39468" y="22266"/>
                </a:lnTo>
                <a:close/>
                <a:moveTo>
                  <a:pt x="30897" y="34876"/>
                </a:moveTo>
                <a:lnTo>
                  <a:pt x="30897" y="34876"/>
                </a:lnTo>
                <a:close/>
                <a:moveTo>
                  <a:pt x="26710" y="47290"/>
                </a:moveTo>
                <a:lnTo>
                  <a:pt x="26710" y="47290"/>
                </a:lnTo>
                <a:cubicBezTo>
                  <a:pt x="26710" y="45911"/>
                  <a:pt x="26710" y="45911"/>
                  <a:pt x="26710" y="45911"/>
                </a:cubicBezTo>
                <a:lnTo>
                  <a:pt x="26710" y="47290"/>
                </a:lnTo>
                <a:lnTo>
                  <a:pt x="26710" y="45911"/>
                </a:lnTo>
                <a:cubicBezTo>
                  <a:pt x="25315" y="45911"/>
                  <a:pt x="25315" y="45911"/>
                  <a:pt x="25315" y="45911"/>
                </a:cubicBezTo>
                <a:lnTo>
                  <a:pt x="23920" y="45911"/>
                </a:lnTo>
                <a:lnTo>
                  <a:pt x="25315" y="45911"/>
                </a:lnTo>
                <a:cubicBezTo>
                  <a:pt x="25315" y="44532"/>
                  <a:pt x="25315" y="44532"/>
                  <a:pt x="25315" y="44532"/>
                </a:cubicBezTo>
                <a:cubicBezTo>
                  <a:pt x="25315" y="44532"/>
                  <a:pt x="25315" y="44532"/>
                  <a:pt x="25315" y="43152"/>
                </a:cubicBezTo>
                <a:lnTo>
                  <a:pt x="26710" y="43152"/>
                </a:lnTo>
                <a:cubicBezTo>
                  <a:pt x="26710" y="44532"/>
                  <a:pt x="25315" y="44532"/>
                  <a:pt x="25315" y="44532"/>
                </a:cubicBezTo>
                <a:cubicBezTo>
                  <a:pt x="25315" y="44532"/>
                  <a:pt x="25315" y="44532"/>
                  <a:pt x="26710" y="44532"/>
                </a:cubicBezTo>
                <a:cubicBezTo>
                  <a:pt x="26710" y="44532"/>
                  <a:pt x="26710" y="45911"/>
                  <a:pt x="26710" y="44532"/>
                </a:cubicBezTo>
                <a:cubicBezTo>
                  <a:pt x="26710" y="44532"/>
                  <a:pt x="26710" y="44532"/>
                  <a:pt x="28106" y="44532"/>
                </a:cubicBezTo>
                <a:cubicBezTo>
                  <a:pt x="26710" y="45911"/>
                  <a:pt x="26710" y="45911"/>
                  <a:pt x="26710" y="45911"/>
                </a:cubicBezTo>
                <a:lnTo>
                  <a:pt x="28106" y="45911"/>
                </a:lnTo>
                <a:cubicBezTo>
                  <a:pt x="28106" y="45911"/>
                  <a:pt x="28106" y="45911"/>
                  <a:pt x="26710" y="45911"/>
                </a:cubicBezTo>
                <a:cubicBezTo>
                  <a:pt x="28106" y="45911"/>
                  <a:pt x="28106" y="45911"/>
                  <a:pt x="28106" y="45911"/>
                </a:cubicBezTo>
                <a:lnTo>
                  <a:pt x="28106" y="47290"/>
                </a:lnTo>
                <a:cubicBezTo>
                  <a:pt x="28106" y="47290"/>
                  <a:pt x="28106" y="47290"/>
                  <a:pt x="26710" y="47290"/>
                </a:cubicBezTo>
                <a:close/>
                <a:moveTo>
                  <a:pt x="26710" y="78029"/>
                </a:moveTo>
                <a:lnTo>
                  <a:pt x="26710" y="78029"/>
                </a:lnTo>
                <a:lnTo>
                  <a:pt x="26710" y="76650"/>
                </a:lnTo>
                <a:lnTo>
                  <a:pt x="26710" y="78029"/>
                </a:lnTo>
                <a:close/>
                <a:moveTo>
                  <a:pt x="26710" y="25024"/>
                </a:moveTo>
                <a:lnTo>
                  <a:pt x="26710" y="25024"/>
                </a:lnTo>
                <a:cubicBezTo>
                  <a:pt x="26710" y="26403"/>
                  <a:pt x="26710" y="26403"/>
                  <a:pt x="26710" y="26403"/>
                </a:cubicBezTo>
                <a:cubicBezTo>
                  <a:pt x="26710" y="26403"/>
                  <a:pt x="26710" y="26403"/>
                  <a:pt x="26710" y="25024"/>
                </a:cubicBezTo>
                <a:close/>
                <a:moveTo>
                  <a:pt x="22524" y="47290"/>
                </a:moveTo>
                <a:lnTo>
                  <a:pt x="22524" y="47290"/>
                </a:lnTo>
                <a:lnTo>
                  <a:pt x="23920" y="47290"/>
                </a:lnTo>
                <a:cubicBezTo>
                  <a:pt x="23920" y="47290"/>
                  <a:pt x="23920" y="47290"/>
                  <a:pt x="22524" y="47290"/>
                </a:cubicBezTo>
                <a:close/>
                <a:moveTo>
                  <a:pt x="19734" y="64039"/>
                </a:moveTo>
                <a:lnTo>
                  <a:pt x="19734" y="64039"/>
                </a:lnTo>
                <a:lnTo>
                  <a:pt x="21129" y="64039"/>
                </a:lnTo>
                <a:cubicBezTo>
                  <a:pt x="21129" y="64039"/>
                  <a:pt x="21129" y="64039"/>
                  <a:pt x="19734" y="64039"/>
                </a:cubicBezTo>
                <a:close/>
                <a:moveTo>
                  <a:pt x="19734" y="71133"/>
                </a:moveTo>
                <a:lnTo>
                  <a:pt x="19734" y="71133"/>
                </a:lnTo>
                <a:lnTo>
                  <a:pt x="21129" y="71133"/>
                </a:lnTo>
                <a:cubicBezTo>
                  <a:pt x="19734" y="71133"/>
                  <a:pt x="21129" y="71133"/>
                  <a:pt x="19734" y="71133"/>
                </a:cubicBezTo>
                <a:close/>
                <a:moveTo>
                  <a:pt x="18338" y="64039"/>
                </a:moveTo>
                <a:lnTo>
                  <a:pt x="18338" y="64039"/>
                </a:lnTo>
                <a:cubicBezTo>
                  <a:pt x="18338" y="64039"/>
                  <a:pt x="18338" y="64039"/>
                  <a:pt x="16943" y="64039"/>
                </a:cubicBezTo>
                <a:cubicBezTo>
                  <a:pt x="16943" y="64039"/>
                  <a:pt x="16943" y="64039"/>
                  <a:pt x="15548" y="64039"/>
                </a:cubicBezTo>
                <a:cubicBezTo>
                  <a:pt x="16943" y="64039"/>
                  <a:pt x="16943" y="64039"/>
                  <a:pt x="16943" y="64039"/>
                </a:cubicBezTo>
                <a:lnTo>
                  <a:pt x="18338" y="64039"/>
                </a:lnTo>
                <a:lnTo>
                  <a:pt x="19734" y="64039"/>
                </a:lnTo>
                <a:cubicBezTo>
                  <a:pt x="18338" y="64039"/>
                  <a:pt x="18338" y="64039"/>
                  <a:pt x="18338" y="64039"/>
                </a:cubicBez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4152" y="64039"/>
                </a:moveTo>
                <a:lnTo>
                  <a:pt x="14152" y="64039"/>
                </a:lnTo>
                <a:cubicBezTo>
                  <a:pt x="14152" y="64039"/>
                  <a:pt x="14152" y="64039"/>
                  <a:pt x="15548" y="64039"/>
                </a:cubicBezTo>
                <a:cubicBezTo>
                  <a:pt x="14152" y="64039"/>
                  <a:pt x="14152" y="64039"/>
                  <a:pt x="14152" y="64039"/>
                </a:cubicBezTo>
                <a:close/>
                <a:moveTo>
                  <a:pt x="95880" y="65418"/>
                </a:moveTo>
                <a:lnTo>
                  <a:pt x="95880" y="65418"/>
                </a:lnTo>
                <a:lnTo>
                  <a:pt x="97275" y="65418"/>
                </a:lnTo>
                <a:lnTo>
                  <a:pt x="97275" y="66798"/>
                </a:lnTo>
                <a:cubicBezTo>
                  <a:pt x="97275" y="66798"/>
                  <a:pt x="97275" y="66798"/>
                  <a:pt x="95880" y="66798"/>
                </a:cubicBezTo>
                <a:lnTo>
                  <a:pt x="95880" y="65418"/>
                </a:lnTo>
                <a:close/>
                <a:moveTo>
                  <a:pt x="57807" y="34876"/>
                </a:moveTo>
                <a:lnTo>
                  <a:pt x="57807" y="34876"/>
                </a:lnTo>
                <a:cubicBezTo>
                  <a:pt x="57807" y="34876"/>
                  <a:pt x="57807" y="34876"/>
                  <a:pt x="57807" y="36256"/>
                </a:cubicBezTo>
                <a:cubicBezTo>
                  <a:pt x="57807" y="36256"/>
                  <a:pt x="57807" y="36256"/>
                  <a:pt x="56411" y="36256"/>
                </a:cubicBezTo>
                <a:cubicBezTo>
                  <a:pt x="56411" y="36256"/>
                  <a:pt x="56411" y="36256"/>
                  <a:pt x="56411" y="34876"/>
                </a:cubicBezTo>
                <a:lnTo>
                  <a:pt x="57807" y="34876"/>
                </a:lnTo>
                <a:close/>
                <a:moveTo>
                  <a:pt x="59202" y="36256"/>
                </a:moveTo>
                <a:lnTo>
                  <a:pt x="59202" y="36256"/>
                </a:lnTo>
                <a:cubicBezTo>
                  <a:pt x="59202" y="37635"/>
                  <a:pt x="59202" y="36256"/>
                  <a:pt x="59202" y="37635"/>
                </a:cubicBezTo>
                <a:lnTo>
                  <a:pt x="57807" y="37635"/>
                </a:lnTo>
                <a:cubicBezTo>
                  <a:pt x="57807" y="36256"/>
                  <a:pt x="57807" y="36256"/>
                  <a:pt x="59202" y="36256"/>
                </a:cubicBezTo>
                <a:close/>
                <a:moveTo>
                  <a:pt x="18338" y="50049"/>
                </a:moveTo>
                <a:lnTo>
                  <a:pt x="18338" y="50049"/>
                </a:lnTo>
                <a:close/>
                <a:moveTo>
                  <a:pt x="18338" y="50049"/>
                </a:moveTo>
                <a:lnTo>
                  <a:pt x="18338" y="50049"/>
                </a:lnTo>
                <a:close/>
                <a:moveTo>
                  <a:pt x="15548" y="53004"/>
                </a:moveTo>
                <a:lnTo>
                  <a:pt x="15548" y="53004"/>
                </a:lnTo>
                <a:close/>
                <a:moveTo>
                  <a:pt x="15548" y="54384"/>
                </a:moveTo>
                <a:lnTo>
                  <a:pt x="15548" y="54384"/>
                </a:lnTo>
                <a:cubicBezTo>
                  <a:pt x="15548" y="53004"/>
                  <a:pt x="15548" y="53004"/>
                  <a:pt x="15548" y="53004"/>
                </a:cubicBezTo>
                <a:cubicBezTo>
                  <a:pt x="15548" y="53004"/>
                  <a:pt x="15548" y="53004"/>
                  <a:pt x="15548" y="54384"/>
                </a:cubicBezTo>
                <a:close/>
                <a:moveTo>
                  <a:pt x="15548" y="53004"/>
                </a:moveTo>
                <a:lnTo>
                  <a:pt x="15548" y="53004"/>
                </a:lnTo>
                <a:close/>
                <a:moveTo>
                  <a:pt x="15548" y="53004"/>
                </a:moveTo>
                <a:lnTo>
                  <a:pt x="15548" y="530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 panose="020B070302020209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8338;p212">
            <a:extLst>
              <a:ext uri="{FF2B5EF4-FFF2-40B4-BE49-F238E27FC236}">
                <a16:creationId xmlns:a16="http://schemas.microsoft.com/office/drawing/2014/main" id="{254DFB1A-6819-B74B-9EC0-94C4BE187CA5}"/>
              </a:ext>
            </a:extLst>
          </p:cNvPr>
          <p:cNvSpPr/>
          <p:nvPr/>
        </p:nvSpPr>
        <p:spPr>
          <a:xfrm>
            <a:off x="1439754" y="9892395"/>
            <a:ext cx="584048" cy="5799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054" y="71960"/>
                </a:moveTo>
                <a:lnTo>
                  <a:pt x="103054" y="71960"/>
                </a:lnTo>
                <a:cubicBezTo>
                  <a:pt x="103054" y="76146"/>
                  <a:pt x="101674" y="78936"/>
                  <a:pt x="98916" y="81727"/>
                </a:cubicBezTo>
                <a:cubicBezTo>
                  <a:pt x="98916" y="83122"/>
                  <a:pt x="108571" y="94485"/>
                  <a:pt x="103054" y="100066"/>
                </a:cubicBezTo>
                <a:cubicBezTo>
                  <a:pt x="100295" y="104252"/>
                  <a:pt x="100295" y="104252"/>
                  <a:pt x="100295" y="104252"/>
                </a:cubicBezTo>
                <a:cubicBezTo>
                  <a:pt x="96157" y="108438"/>
                  <a:pt x="84926" y="101461"/>
                  <a:pt x="82167" y="98671"/>
                </a:cubicBezTo>
                <a:cubicBezTo>
                  <a:pt x="79408" y="101461"/>
                  <a:pt x="75270" y="102857"/>
                  <a:pt x="71133" y="104252"/>
                </a:cubicBezTo>
                <a:cubicBezTo>
                  <a:pt x="72512" y="104252"/>
                  <a:pt x="72512" y="104252"/>
                  <a:pt x="72512" y="104252"/>
                </a:cubicBezTo>
                <a:cubicBezTo>
                  <a:pt x="72512" y="104252"/>
                  <a:pt x="69753" y="119800"/>
                  <a:pt x="61280" y="119800"/>
                </a:cubicBezTo>
                <a:cubicBezTo>
                  <a:pt x="58522" y="119800"/>
                  <a:pt x="58522" y="119800"/>
                  <a:pt x="58522" y="119800"/>
                </a:cubicBezTo>
                <a:cubicBezTo>
                  <a:pt x="51625" y="119800"/>
                  <a:pt x="48669" y="105647"/>
                  <a:pt x="47290" y="102857"/>
                </a:cubicBezTo>
                <a:cubicBezTo>
                  <a:pt x="44532" y="102857"/>
                  <a:pt x="40394" y="101461"/>
                  <a:pt x="37635" y="98671"/>
                </a:cubicBezTo>
                <a:cubicBezTo>
                  <a:pt x="37635" y="100066"/>
                  <a:pt x="37635" y="100066"/>
                  <a:pt x="37635" y="100066"/>
                </a:cubicBezTo>
                <a:cubicBezTo>
                  <a:pt x="37635" y="100066"/>
                  <a:pt x="25024" y="109833"/>
                  <a:pt x="19507" y="102857"/>
                </a:cubicBezTo>
                <a:cubicBezTo>
                  <a:pt x="16748" y="101461"/>
                  <a:pt x="16748" y="101461"/>
                  <a:pt x="16748" y="101461"/>
                </a:cubicBezTo>
                <a:cubicBezTo>
                  <a:pt x="12610" y="95880"/>
                  <a:pt x="19507" y="84518"/>
                  <a:pt x="20886" y="81727"/>
                </a:cubicBezTo>
                <a:cubicBezTo>
                  <a:pt x="19507" y="78936"/>
                  <a:pt x="18128" y="76146"/>
                  <a:pt x="16748" y="71960"/>
                </a:cubicBezTo>
                <a:cubicBezTo>
                  <a:pt x="13990" y="71960"/>
                  <a:pt x="0" y="67574"/>
                  <a:pt x="0" y="60598"/>
                </a:cubicBezTo>
                <a:cubicBezTo>
                  <a:pt x="0" y="57807"/>
                  <a:pt x="0" y="57807"/>
                  <a:pt x="0" y="57807"/>
                </a:cubicBezTo>
                <a:cubicBezTo>
                  <a:pt x="0" y="50830"/>
                  <a:pt x="13990" y="47840"/>
                  <a:pt x="16748" y="47840"/>
                </a:cubicBezTo>
                <a:cubicBezTo>
                  <a:pt x="18128" y="43654"/>
                  <a:pt x="19507" y="40863"/>
                  <a:pt x="20886" y="36677"/>
                </a:cubicBezTo>
                <a:cubicBezTo>
                  <a:pt x="19507" y="35282"/>
                  <a:pt x="11231" y="22524"/>
                  <a:pt x="16748" y="18338"/>
                </a:cubicBezTo>
                <a:cubicBezTo>
                  <a:pt x="19507" y="15548"/>
                  <a:pt x="19507" y="15548"/>
                  <a:pt x="19507" y="15548"/>
                </a:cubicBezTo>
                <a:cubicBezTo>
                  <a:pt x="23645" y="9966"/>
                  <a:pt x="34876" y="18338"/>
                  <a:pt x="37635" y="19734"/>
                </a:cubicBezTo>
                <a:cubicBezTo>
                  <a:pt x="40394" y="18338"/>
                  <a:pt x="44532" y="16943"/>
                  <a:pt x="47290" y="15548"/>
                </a:cubicBezTo>
                <a:cubicBezTo>
                  <a:pt x="48669" y="12757"/>
                  <a:pt x="53004" y="0"/>
                  <a:pt x="58522" y="0"/>
                </a:cubicBezTo>
                <a:cubicBezTo>
                  <a:pt x="61280" y="0"/>
                  <a:pt x="61280" y="0"/>
                  <a:pt x="61280" y="0"/>
                </a:cubicBezTo>
                <a:cubicBezTo>
                  <a:pt x="68177" y="0"/>
                  <a:pt x="71133" y="11362"/>
                  <a:pt x="72512" y="15548"/>
                </a:cubicBezTo>
                <a:cubicBezTo>
                  <a:pt x="75270" y="16943"/>
                  <a:pt x="79408" y="18338"/>
                  <a:pt x="82167" y="19734"/>
                </a:cubicBezTo>
                <a:cubicBezTo>
                  <a:pt x="84926" y="18338"/>
                  <a:pt x="96157" y="11362"/>
                  <a:pt x="100295" y="15548"/>
                </a:cubicBezTo>
                <a:cubicBezTo>
                  <a:pt x="103054" y="18338"/>
                  <a:pt x="103054" y="18338"/>
                  <a:pt x="103054" y="18338"/>
                </a:cubicBezTo>
                <a:cubicBezTo>
                  <a:pt x="108571" y="23920"/>
                  <a:pt x="101674" y="33887"/>
                  <a:pt x="98916" y="36677"/>
                </a:cubicBezTo>
                <a:cubicBezTo>
                  <a:pt x="101674" y="40863"/>
                  <a:pt x="103054" y="43654"/>
                  <a:pt x="103054" y="47840"/>
                </a:cubicBezTo>
                <a:cubicBezTo>
                  <a:pt x="104433" y="47840"/>
                  <a:pt x="119802" y="49435"/>
                  <a:pt x="119802" y="57807"/>
                </a:cubicBezTo>
                <a:cubicBezTo>
                  <a:pt x="119802" y="60598"/>
                  <a:pt x="119802" y="60598"/>
                  <a:pt x="119802" y="60598"/>
                </a:cubicBezTo>
                <a:cubicBezTo>
                  <a:pt x="119802" y="67574"/>
                  <a:pt x="107192" y="70365"/>
                  <a:pt x="103054" y="71960"/>
                </a:cubicBezTo>
                <a:close/>
                <a:moveTo>
                  <a:pt x="59901" y="25315"/>
                </a:moveTo>
                <a:lnTo>
                  <a:pt x="59901" y="25315"/>
                </a:lnTo>
                <a:cubicBezTo>
                  <a:pt x="41773" y="25315"/>
                  <a:pt x="26403" y="40863"/>
                  <a:pt x="26403" y="59202"/>
                </a:cubicBezTo>
                <a:cubicBezTo>
                  <a:pt x="26403" y="78936"/>
                  <a:pt x="41773" y="93089"/>
                  <a:pt x="59901" y="93089"/>
                </a:cubicBezTo>
                <a:cubicBezTo>
                  <a:pt x="78029" y="93089"/>
                  <a:pt x="93399" y="78936"/>
                  <a:pt x="93399" y="59202"/>
                </a:cubicBezTo>
                <a:cubicBezTo>
                  <a:pt x="93399" y="40863"/>
                  <a:pt x="78029" y="25315"/>
                  <a:pt x="59901" y="25315"/>
                </a:cubicBezTo>
                <a:close/>
                <a:moveTo>
                  <a:pt x="59901" y="81727"/>
                </a:moveTo>
                <a:lnTo>
                  <a:pt x="59901" y="81727"/>
                </a:lnTo>
                <a:cubicBezTo>
                  <a:pt x="47290" y="81727"/>
                  <a:pt x="37635" y="71960"/>
                  <a:pt x="37635" y="59202"/>
                </a:cubicBezTo>
                <a:cubicBezTo>
                  <a:pt x="37635" y="46445"/>
                  <a:pt x="47290" y="36677"/>
                  <a:pt x="59901" y="36677"/>
                </a:cubicBezTo>
                <a:cubicBezTo>
                  <a:pt x="72512" y="36677"/>
                  <a:pt x="82167" y="46445"/>
                  <a:pt x="82167" y="59202"/>
                </a:cubicBezTo>
                <a:cubicBezTo>
                  <a:pt x="82167" y="71960"/>
                  <a:pt x="72512" y="81727"/>
                  <a:pt x="59901" y="81727"/>
                </a:cubicBezTo>
                <a:close/>
                <a:moveTo>
                  <a:pt x="59901" y="47840"/>
                </a:moveTo>
                <a:lnTo>
                  <a:pt x="59901" y="47840"/>
                </a:lnTo>
                <a:cubicBezTo>
                  <a:pt x="54384" y="47840"/>
                  <a:pt x="48669" y="53621"/>
                  <a:pt x="48669" y="59202"/>
                </a:cubicBezTo>
                <a:cubicBezTo>
                  <a:pt x="48669" y="66179"/>
                  <a:pt x="54384" y="70365"/>
                  <a:pt x="59901" y="70365"/>
                </a:cubicBezTo>
                <a:cubicBezTo>
                  <a:pt x="65418" y="70365"/>
                  <a:pt x="71133" y="66179"/>
                  <a:pt x="71133" y="59202"/>
                </a:cubicBezTo>
                <a:cubicBezTo>
                  <a:pt x="71133" y="53621"/>
                  <a:pt x="65418" y="47840"/>
                  <a:pt x="59901" y="47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8338;p212">
            <a:extLst>
              <a:ext uri="{FF2B5EF4-FFF2-40B4-BE49-F238E27FC236}">
                <a16:creationId xmlns:a16="http://schemas.microsoft.com/office/drawing/2014/main" id="{50FE47D9-894E-F346-A3DD-D02C9EB62681}"/>
              </a:ext>
            </a:extLst>
          </p:cNvPr>
          <p:cNvSpPr/>
          <p:nvPr/>
        </p:nvSpPr>
        <p:spPr>
          <a:xfrm>
            <a:off x="1592154" y="10044795"/>
            <a:ext cx="584048" cy="5799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054" y="71960"/>
                </a:moveTo>
                <a:lnTo>
                  <a:pt x="103054" y="71960"/>
                </a:lnTo>
                <a:cubicBezTo>
                  <a:pt x="103054" y="76146"/>
                  <a:pt x="101674" y="78936"/>
                  <a:pt x="98916" y="81727"/>
                </a:cubicBezTo>
                <a:cubicBezTo>
                  <a:pt x="98916" y="83122"/>
                  <a:pt x="108571" y="94485"/>
                  <a:pt x="103054" y="100066"/>
                </a:cubicBezTo>
                <a:cubicBezTo>
                  <a:pt x="100295" y="104252"/>
                  <a:pt x="100295" y="104252"/>
                  <a:pt x="100295" y="104252"/>
                </a:cubicBezTo>
                <a:cubicBezTo>
                  <a:pt x="96157" y="108438"/>
                  <a:pt x="84926" y="101461"/>
                  <a:pt x="82167" y="98671"/>
                </a:cubicBezTo>
                <a:cubicBezTo>
                  <a:pt x="79408" y="101461"/>
                  <a:pt x="75270" y="102857"/>
                  <a:pt x="71133" y="104252"/>
                </a:cubicBezTo>
                <a:cubicBezTo>
                  <a:pt x="72512" y="104252"/>
                  <a:pt x="72512" y="104252"/>
                  <a:pt x="72512" y="104252"/>
                </a:cubicBezTo>
                <a:cubicBezTo>
                  <a:pt x="72512" y="104252"/>
                  <a:pt x="69753" y="119800"/>
                  <a:pt x="61280" y="119800"/>
                </a:cubicBezTo>
                <a:cubicBezTo>
                  <a:pt x="58522" y="119800"/>
                  <a:pt x="58522" y="119800"/>
                  <a:pt x="58522" y="119800"/>
                </a:cubicBezTo>
                <a:cubicBezTo>
                  <a:pt x="51625" y="119800"/>
                  <a:pt x="48669" y="105647"/>
                  <a:pt x="47290" y="102857"/>
                </a:cubicBezTo>
                <a:cubicBezTo>
                  <a:pt x="44532" y="102857"/>
                  <a:pt x="40394" y="101461"/>
                  <a:pt x="37635" y="98671"/>
                </a:cubicBezTo>
                <a:cubicBezTo>
                  <a:pt x="37635" y="100066"/>
                  <a:pt x="37635" y="100066"/>
                  <a:pt x="37635" y="100066"/>
                </a:cubicBezTo>
                <a:cubicBezTo>
                  <a:pt x="37635" y="100066"/>
                  <a:pt x="25024" y="109833"/>
                  <a:pt x="19507" y="102857"/>
                </a:cubicBezTo>
                <a:cubicBezTo>
                  <a:pt x="16748" y="101461"/>
                  <a:pt x="16748" y="101461"/>
                  <a:pt x="16748" y="101461"/>
                </a:cubicBezTo>
                <a:cubicBezTo>
                  <a:pt x="12610" y="95880"/>
                  <a:pt x="19507" y="84518"/>
                  <a:pt x="20886" y="81727"/>
                </a:cubicBezTo>
                <a:cubicBezTo>
                  <a:pt x="19507" y="78936"/>
                  <a:pt x="18128" y="76146"/>
                  <a:pt x="16748" y="71960"/>
                </a:cubicBezTo>
                <a:cubicBezTo>
                  <a:pt x="13990" y="71960"/>
                  <a:pt x="0" y="67574"/>
                  <a:pt x="0" y="60598"/>
                </a:cubicBezTo>
                <a:cubicBezTo>
                  <a:pt x="0" y="57807"/>
                  <a:pt x="0" y="57807"/>
                  <a:pt x="0" y="57807"/>
                </a:cubicBezTo>
                <a:cubicBezTo>
                  <a:pt x="0" y="50830"/>
                  <a:pt x="13990" y="47840"/>
                  <a:pt x="16748" y="47840"/>
                </a:cubicBezTo>
                <a:cubicBezTo>
                  <a:pt x="18128" y="43654"/>
                  <a:pt x="19507" y="40863"/>
                  <a:pt x="20886" y="36677"/>
                </a:cubicBezTo>
                <a:cubicBezTo>
                  <a:pt x="19507" y="35282"/>
                  <a:pt x="11231" y="22524"/>
                  <a:pt x="16748" y="18338"/>
                </a:cubicBezTo>
                <a:cubicBezTo>
                  <a:pt x="19507" y="15548"/>
                  <a:pt x="19507" y="15548"/>
                  <a:pt x="19507" y="15548"/>
                </a:cubicBezTo>
                <a:cubicBezTo>
                  <a:pt x="23645" y="9966"/>
                  <a:pt x="34876" y="18338"/>
                  <a:pt x="37635" y="19734"/>
                </a:cubicBezTo>
                <a:cubicBezTo>
                  <a:pt x="40394" y="18338"/>
                  <a:pt x="44532" y="16943"/>
                  <a:pt x="47290" y="15548"/>
                </a:cubicBezTo>
                <a:cubicBezTo>
                  <a:pt x="48669" y="12757"/>
                  <a:pt x="53004" y="0"/>
                  <a:pt x="58522" y="0"/>
                </a:cubicBezTo>
                <a:cubicBezTo>
                  <a:pt x="61280" y="0"/>
                  <a:pt x="61280" y="0"/>
                  <a:pt x="61280" y="0"/>
                </a:cubicBezTo>
                <a:cubicBezTo>
                  <a:pt x="68177" y="0"/>
                  <a:pt x="71133" y="11362"/>
                  <a:pt x="72512" y="15548"/>
                </a:cubicBezTo>
                <a:cubicBezTo>
                  <a:pt x="75270" y="16943"/>
                  <a:pt x="79408" y="18338"/>
                  <a:pt x="82167" y="19734"/>
                </a:cubicBezTo>
                <a:cubicBezTo>
                  <a:pt x="84926" y="18338"/>
                  <a:pt x="96157" y="11362"/>
                  <a:pt x="100295" y="15548"/>
                </a:cubicBezTo>
                <a:cubicBezTo>
                  <a:pt x="103054" y="18338"/>
                  <a:pt x="103054" y="18338"/>
                  <a:pt x="103054" y="18338"/>
                </a:cubicBezTo>
                <a:cubicBezTo>
                  <a:pt x="108571" y="23920"/>
                  <a:pt x="101674" y="33887"/>
                  <a:pt x="98916" y="36677"/>
                </a:cubicBezTo>
                <a:cubicBezTo>
                  <a:pt x="101674" y="40863"/>
                  <a:pt x="103054" y="43654"/>
                  <a:pt x="103054" y="47840"/>
                </a:cubicBezTo>
                <a:cubicBezTo>
                  <a:pt x="104433" y="47840"/>
                  <a:pt x="119802" y="49435"/>
                  <a:pt x="119802" y="57807"/>
                </a:cubicBezTo>
                <a:cubicBezTo>
                  <a:pt x="119802" y="60598"/>
                  <a:pt x="119802" y="60598"/>
                  <a:pt x="119802" y="60598"/>
                </a:cubicBezTo>
                <a:cubicBezTo>
                  <a:pt x="119802" y="67574"/>
                  <a:pt x="107192" y="70365"/>
                  <a:pt x="103054" y="71960"/>
                </a:cubicBezTo>
                <a:close/>
                <a:moveTo>
                  <a:pt x="59901" y="25315"/>
                </a:moveTo>
                <a:lnTo>
                  <a:pt x="59901" y="25315"/>
                </a:lnTo>
                <a:cubicBezTo>
                  <a:pt x="41773" y="25315"/>
                  <a:pt x="26403" y="40863"/>
                  <a:pt x="26403" y="59202"/>
                </a:cubicBezTo>
                <a:cubicBezTo>
                  <a:pt x="26403" y="78936"/>
                  <a:pt x="41773" y="93089"/>
                  <a:pt x="59901" y="93089"/>
                </a:cubicBezTo>
                <a:cubicBezTo>
                  <a:pt x="78029" y="93089"/>
                  <a:pt x="93399" y="78936"/>
                  <a:pt x="93399" y="59202"/>
                </a:cubicBezTo>
                <a:cubicBezTo>
                  <a:pt x="93399" y="40863"/>
                  <a:pt x="78029" y="25315"/>
                  <a:pt x="59901" y="25315"/>
                </a:cubicBezTo>
                <a:close/>
                <a:moveTo>
                  <a:pt x="59901" y="81727"/>
                </a:moveTo>
                <a:lnTo>
                  <a:pt x="59901" y="81727"/>
                </a:lnTo>
                <a:cubicBezTo>
                  <a:pt x="47290" y="81727"/>
                  <a:pt x="37635" y="71960"/>
                  <a:pt x="37635" y="59202"/>
                </a:cubicBezTo>
                <a:cubicBezTo>
                  <a:pt x="37635" y="46445"/>
                  <a:pt x="47290" y="36677"/>
                  <a:pt x="59901" y="36677"/>
                </a:cubicBezTo>
                <a:cubicBezTo>
                  <a:pt x="72512" y="36677"/>
                  <a:pt x="82167" y="46445"/>
                  <a:pt x="82167" y="59202"/>
                </a:cubicBezTo>
                <a:cubicBezTo>
                  <a:pt x="82167" y="71960"/>
                  <a:pt x="72512" y="81727"/>
                  <a:pt x="59901" y="81727"/>
                </a:cubicBezTo>
                <a:close/>
                <a:moveTo>
                  <a:pt x="59901" y="47840"/>
                </a:moveTo>
                <a:lnTo>
                  <a:pt x="59901" y="47840"/>
                </a:lnTo>
                <a:cubicBezTo>
                  <a:pt x="54384" y="47840"/>
                  <a:pt x="48669" y="53621"/>
                  <a:pt x="48669" y="59202"/>
                </a:cubicBezTo>
                <a:cubicBezTo>
                  <a:pt x="48669" y="66179"/>
                  <a:pt x="54384" y="70365"/>
                  <a:pt x="59901" y="70365"/>
                </a:cubicBezTo>
                <a:cubicBezTo>
                  <a:pt x="65418" y="70365"/>
                  <a:pt x="71133" y="66179"/>
                  <a:pt x="71133" y="59202"/>
                </a:cubicBezTo>
                <a:cubicBezTo>
                  <a:pt x="71133" y="53621"/>
                  <a:pt x="65418" y="47840"/>
                  <a:pt x="59901" y="47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8338;p212">
            <a:extLst>
              <a:ext uri="{FF2B5EF4-FFF2-40B4-BE49-F238E27FC236}">
                <a16:creationId xmlns:a16="http://schemas.microsoft.com/office/drawing/2014/main" id="{EFC45F27-4BB6-3842-B7F9-1B730F5A73DD}"/>
              </a:ext>
            </a:extLst>
          </p:cNvPr>
          <p:cNvSpPr/>
          <p:nvPr/>
        </p:nvSpPr>
        <p:spPr>
          <a:xfrm>
            <a:off x="1744554" y="10197195"/>
            <a:ext cx="584048" cy="5799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054" y="71960"/>
                </a:moveTo>
                <a:lnTo>
                  <a:pt x="103054" y="71960"/>
                </a:lnTo>
                <a:cubicBezTo>
                  <a:pt x="103054" y="76146"/>
                  <a:pt x="101674" y="78936"/>
                  <a:pt x="98916" y="81727"/>
                </a:cubicBezTo>
                <a:cubicBezTo>
                  <a:pt x="98916" y="83122"/>
                  <a:pt x="108571" y="94485"/>
                  <a:pt x="103054" y="100066"/>
                </a:cubicBezTo>
                <a:cubicBezTo>
                  <a:pt x="100295" y="104252"/>
                  <a:pt x="100295" y="104252"/>
                  <a:pt x="100295" y="104252"/>
                </a:cubicBezTo>
                <a:cubicBezTo>
                  <a:pt x="96157" y="108438"/>
                  <a:pt x="84926" y="101461"/>
                  <a:pt x="82167" y="98671"/>
                </a:cubicBezTo>
                <a:cubicBezTo>
                  <a:pt x="79408" y="101461"/>
                  <a:pt x="75270" y="102857"/>
                  <a:pt x="71133" y="104252"/>
                </a:cubicBezTo>
                <a:cubicBezTo>
                  <a:pt x="72512" y="104252"/>
                  <a:pt x="72512" y="104252"/>
                  <a:pt x="72512" y="104252"/>
                </a:cubicBezTo>
                <a:cubicBezTo>
                  <a:pt x="72512" y="104252"/>
                  <a:pt x="69753" y="119800"/>
                  <a:pt x="61280" y="119800"/>
                </a:cubicBezTo>
                <a:cubicBezTo>
                  <a:pt x="58522" y="119800"/>
                  <a:pt x="58522" y="119800"/>
                  <a:pt x="58522" y="119800"/>
                </a:cubicBezTo>
                <a:cubicBezTo>
                  <a:pt x="51625" y="119800"/>
                  <a:pt x="48669" y="105647"/>
                  <a:pt x="47290" y="102857"/>
                </a:cubicBezTo>
                <a:cubicBezTo>
                  <a:pt x="44532" y="102857"/>
                  <a:pt x="40394" y="101461"/>
                  <a:pt x="37635" y="98671"/>
                </a:cubicBezTo>
                <a:cubicBezTo>
                  <a:pt x="37635" y="100066"/>
                  <a:pt x="37635" y="100066"/>
                  <a:pt x="37635" y="100066"/>
                </a:cubicBezTo>
                <a:cubicBezTo>
                  <a:pt x="37635" y="100066"/>
                  <a:pt x="25024" y="109833"/>
                  <a:pt x="19507" y="102857"/>
                </a:cubicBezTo>
                <a:cubicBezTo>
                  <a:pt x="16748" y="101461"/>
                  <a:pt x="16748" y="101461"/>
                  <a:pt x="16748" y="101461"/>
                </a:cubicBezTo>
                <a:cubicBezTo>
                  <a:pt x="12610" y="95880"/>
                  <a:pt x="19507" y="84518"/>
                  <a:pt x="20886" y="81727"/>
                </a:cubicBezTo>
                <a:cubicBezTo>
                  <a:pt x="19507" y="78936"/>
                  <a:pt x="18128" y="76146"/>
                  <a:pt x="16748" y="71960"/>
                </a:cubicBezTo>
                <a:cubicBezTo>
                  <a:pt x="13990" y="71960"/>
                  <a:pt x="0" y="67574"/>
                  <a:pt x="0" y="60598"/>
                </a:cubicBezTo>
                <a:cubicBezTo>
                  <a:pt x="0" y="57807"/>
                  <a:pt x="0" y="57807"/>
                  <a:pt x="0" y="57807"/>
                </a:cubicBezTo>
                <a:cubicBezTo>
                  <a:pt x="0" y="50830"/>
                  <a:pt x="13990" y="47840"/>
                  <a:pt x="16748" y="47840"/>
                </a:cubicBezTo>
                <a:cubicBezTo>
                  <a:pt x="18128" y="43654"/>
                  <a:pt x="19507" y="40863"/>
                  <a:pt x="20886" y="36677"/>
                </a:cubicBezTo>
                <a:cubicBezTo>
                  <a:pt x="19507" y="35282"/>
                  <a:pt x="11231" y="22524"/>
                  <a:pt x="16748" y="18338"/>
                </a:cubicBezTo>
                <a:cubicBezTo>
                  <a:pt x="19507" y="15548"/>
                  <a:pt x="19507" y="15548"/>
                  <a:pt x="19507" y="15548"/>
                </a:cubicBezTo>
                <a:cubicBezTo>
                  <a:pt x="23645" y="9966"/>
                  <a:pt x="34876" y="18338"/>
                  <a:pt x="37635" y="19734"/>
                </a:cubicBezTo>
                <a:cubicBezTo>
                  <a:pt x="40394" y="18338"/>
                  <a:pt x="44532" y="16943"/>
                  <a:pt x="47290" y="15548"/>
                </a:cubicBezTo>
                <a:cubicBezTo>
                  <a:pt x="48669" y="12757"/>
                  <a:pt x="53004" y="0"/>
                  <a:pt x="58522" y="0"/>
                </a:cubicBezTo>
                <a:cubicBezTo>
                  <a:pt x="61280" y="0"/>
                  <a:pt x="61280" y="0"/>
                  <a:pt x="61280" y="0"/>
                </a:cubicBezTo>
                <a:cubicBezTo>
                  <a:pt x="68177" y="0"/>
                  <a:pt x="71133" y="11362"/>
                  <a:pt x="72512" y="15548"/>
                </a:cubicBezTo>
                <a:cubicBezTo>
                  <a:pt x="75270" y="16943"/>
                  <a:pt x="79408" y="18338"/>
                  <a:pt x="82167" y="19734"/>
                </a:cubicBezTo>
                <a:cubicBezTo>
                  <a:pt x="84926" y="18338"/>
                  <a:pt x="96157" y="11362"/>
                  <a:pt x="100295" y="15548"/>
                </a:cubicBezTo>
                <a:cubicBezTo>
                  <a:pt x="103054" y="18338"/>
                  <a:pt x="103054" y="18338"/>
                  <a:pt x="103054" y="18338"/>
                </a:cubicBezTo>
                <a:cubicBezTo>
                  <a:pt x="108571" y="23920"/>
                  <a:pt x="101674" y="33887"/>
                  <a:pt x="98916" y="36677"/>
                </a:cubicBezTo>
                <a:cubicBezTo>
                  <a:pt x="101674" y="40863"/>
                  <a:pt x="103054" y="43654"/>
                  <a:pt x="103054" y="47840"/>
                </a:cubicBezTo>
                <a:cubicBezTo>
                  <a:pt x="104433" y="47840"/>
                  <a:pt x="119802" y="49435"/>
                  <a:pt x="119802" y="57807"/>
                </a:cubicBezTo>
                <a:cubicBezTo>
                  <a:pt x="119802" y="60598"/>
                  <a:pt x="119802" y="60598"/>
                  <a:pt x="119802" y="60598"/>
                </a:cubicBezTo>
                <a:cubicBezTo>
                  <a:pt x="119802" y="67574"/>
                  <a:pt x="107192" y="70365"/>
                  <a:pt x="103054" y="71960"/>
                </a:cubicBezTo>
                <a:close/>
                <a:moveTo>
                  <a:pt x="59901" y="25315"/>
                </a:moveTo>
                <a:lnTo>
                  <a:pt x="59901" y="25315"/>
                </a:lnTo>
                <a:cubicBezTo>
                  <a:pt x="41773" y="25315"/>
                  <a:pt x="26403" y="40863"/>
                  <a:pt x="26403" y="59202"/>
                </a:cubicBezTo>
                <a:cubicBezTo>
                  <a:pt x="26403" y="78936"/>
                  <a:pt x="41773" y="93089"/>
                  <a:pt x="59901" y="93089"/>
                </a:cubicBezTo>
                <a:cubicBezTo>
                  <a:pt x="78029" y="93089"/>
                  <a:pt x="93399" y="78936"/>
                  <a:pt x="93399" y="59202"/>
                </a:cubicBezTo>
                <a:cubicBezTo>
                  <a:pt x="93399" y="40863"/>
                  <a:pt x="78029" y="25315"/>
                  <a:pt x="59901" y="25315"/>
                </a:cubicBezTo>
                <a:close/>
                <a:moveTo>
                  <a:pt x="59901" y="81727"/>
                </a:moveTo>
                <a:lnTo>
                  <a:pt x="59901" y="81727"/>
                </a:lnTo>
                <a:cubicBezTo>
                  <a:pt x="47290" y="81727"/>
                  <a:pt x="37635" y="71960"/>
                  <a:pt x="37635" y="59202"/>
                </a:cubicBezTo>
                <a:cubicBezTo>
                  <a:pt x="37635" y="46445"/>
                  <a:pt x="47290" y="36677"/>
                  <a:pt x="59901" y="36677"/>
                </a:cubicBezTo>
                <a:cubicBezTo>
                  <a:pt x="72512" y="36677"/>
                  <a:pt x="82167" y="46445"/>
                  <a:pt x="82167" y="59202"/>
                </a:cubicBezTo>
                <a:cubicBezTo>
                  <a:pt x="82167" y="71960"/>
                  <a:pt x="72512" y="81727"/>
                  <a:pt x="59901" y="81727"/>
                </a:cubicBezTo>
                <a:close/>
                <a:moveTo>
                  <a:pt x="59901" y="47840"/>
                </a:moveTo>
                <a:lnTo>
                  <a:pt x="59901" y="47840"/>
                </a:lnTo>
                <a:cubicBezTo>
                  <a:pt x="54384" y="47840"/>
                  <a:pt x="48669" y="53621"/>
                  <a:pt x="48669" y="59202"/>
                </a:cubicBezTo>
                <a:cubicBezTo>
                  <a:pt x="48669" y="66179"/>
                  <a:pt x="54384" y="70365"/>
                  <a:pt x="59901" y="70365"/>
                </a:cubicBezTo>
                <a:cubicBezTo>
                  <a:pt x="65418" y="70365"/>
                  <a:pt x="71133" y="66179"/>
                  <a:pt x="71133" y="59202"/>
                </a:cubicBezTo>
                <a:cubicBezTo>
                  <a:pt x="71133" y="53621"/>
                  <a:pt x="65418" y="47840"/>
                  <a:pt x="59901" y="47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8338;p212">
            <a:extLst>
              <a:ext uri="{FF2B5EF4-FFF2-40B4-BE49-F238E27FC236}">
                <a16:creationId xmlns:a16="http://schemas.microsoft.com/office/drawing/2014/main" id="{E8766ADE-54C8-5F45-B928-0929CEFFA7B6}"/>
              </a:ext>
            </a:extLst>
          </p:cNvPr>
          <p:cNvSpPr/>
          <p:nvPr/>
        </p:nvSpPr>
        <p:spPr>
          <a:xfrm>
            <a:off x="1896954" y="10349595"/>
            <a:ext cx="584048" cy="5799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054" y="71960"/>
                </a:moveTo>
                <a:lnTo>
                  <a:pt x="103054" y="71960"/>
                </a:lnTo>
                <a:cubicBezTo>
                  <a:pt x="103054" y="76146"/>
                  <a:pt x="101674" y="78936"/>
                  <a:pt x="98916" y="81727"/>
                </a:cubicBezTo>
                <a:cubicBezTo>
                  <a:pt x="98916" y="83122"/>
                  <a:pt x="108571" y="94485"/>
                  <a:pt x="103054" y="100066"/>
                </a:cubicBezTo>
                <a:cubicBezTo>
                  <a:pt x="100295" y="104252"/>
                  <a:pt x="100295" y="104252"/>
                  <a:pt x="100295" y="104252"/>
                </a:cubicBezTo>
                <a:cubicBezTo>
                  <a:pt x="96157" y="108438"/>
                  <a:pt x="84926" y="101461"/>
                  <a:pt x="82167" y="98671"/>
                </a:cubicBezTo>
                <a:cubicBezTo>
                  <a:pt x="79408" y="101461"/>
                  <a:pt x="75270" y="102857"/>
                  <a:pt x="71133" y="104252"/>
                </a:cubicBezTo>
                <a:cubicBezTo>
                  <a:pt x="72512" y="104252"/>
                  <a:pt x="72512" y="104252"/>
                  <a:pt x="72512" y="104252"/>
                </a:cubicBezTo>
                <a:cubicBezTo>
                  <a:pt x="72512" y="104252"/>
                  <a:pt x="69753" y="119800"/>
                  <a:pt x="61280" y="119800"/>
                </a:cubicBezTo>
                <a:cubicBezTo>
                  <a:pt x="58522" y="119800"/>
                  <a:pt x="58522" y="119800"/>
                  <a:pt x="58522" y="119800"/>
                </a:cubicBezTo>
                <a:cubicBezTo>
                  <a:pt x="51625" y="119800"/>
                  <a:pt x="48669" y="105647"/>
                  <a:pt x="47290" y="102857"/>
                </a:cubicBezTo>
                <a:cubicBezTo>
                  <a:pt x="44532" y="102857"/>
                  <a:pt x="40394" y="101461"/>
                  <a:pt x="37635" y="98671"/>
                </a:cubicBezTo>
                <a:cubicBezTo>
                  <a:pt x="37635" y="100066"/>
                  <a:pt x="37635" y="100066"/>
                  <a:pt x="37635" y="100066"/>
                </a:cubicBezTo>
                <a:cubicBezTo>
                  <a:pt x="37635" y="100066"/>
                  <a:pt x="25024" y="109833"/>
                  <a:pt x="19507" y="102857"/>
                </a:cubicBezTo>
                <a:cubicBezTo>
                  <a:pt x="16748" y="101461"/>
                  <a:pt x="16748" y="101461"/>
                  <a:pt x="16748" y="101461"/>
                </a:cubicBezTo>
                <a:cubicBezTo>
                  <a:pt x="12610" y="95880"/>
                  <a:pt x="19507" y="84518"/>
                  <a:pt x="20886" y="81727"/>
                </a:cubicBezTo>
                <a:cubicBezTo>
                  <a:pt x="19507" y="78936"/>
                  <a:pt x="18128" y="76146"/>
                  <a:pt x="16748" y="71960"/>
                </a:cubicBezTo>
                <a:cubicBezTo>
                  <a:pt x="13990" y="71960"/>
                  <a:pt x="0" y="67574"/>
                  <a:pt x="0" y="60598"/>
                </a:cubicBezTo>
                <a:cubicBezTo>
                  <a:pt x="0" y="57807"/>
                  <a:pt x="0" y="57807"/>
                  <a:pt x="0" y="57807"/>
                </a:cubicBezTo>
                <a:cubicBezTo>
                  <a:pt x="0" y="50830"/>
                  <a:pt x="13990" y="47840"/>
                  <a:pt x="16748" y="47840"/>
                </a:cubicBezTo>
                <a:cubicBezTo>
                  <a:pt x="18128" y="43654"/>
                  <a:pt x="19507" y="40863"/>
                  <a:pt x="20886" y="36677"/>
                </a:cubicBezTo>
                <a:cubicBezTo>
                  <a:pt x="19507" y="35282"/>
                  <a:pt x="11231" y="22524"/>
                  <a:pt x="16748" y="18338"/>
                </a:cubicBezTo>
                <a:cubicBezTo>
                  <a:pt x="19507" y="15548"/>
                  <a:pt x="19507" y="15548"/>
                  <a:pt x="19507" y="15548"/>
                </a:cubicBezTo>
                <a:cubicBezTo>
                  <a:pt x="23645" y="9966"/>
                  <a:pt x="34876" y="18338"/>
                  <a:pt x="37635" y="19734"/>
                </a:cubicBezTo>
                <a:cubicBezTo>
                  <a:pt x="40394" y="18338"/>
                  <a:pt x="44532" y="16943"/>
                  <a:pt x="47290" y="15548"/>
                </a:cubicBezTo>
                <a:cubicBezTo>
                  <a:pt x="48669" y="12757"/>
                  <a:pt x="53004" y="0"/>
                  <a:pt x="58522" y="0"/>
                </a:cubicBezTo>
                <a:cubicBezTo>
                  <a:pt x="61280" y="0"/>
                  <a:pt x="61280" y="0"/>
                  <a:pt x="61280" y="0"/>
                </a:cubicBezTo>
                <a:cubicBezTo>
                  <a:pt x="68177" y="0"/>
                  <a:pt x="71133" y="11362"/>
                  <a:pt x="72512" y="15548"/>
                </a:cubicBezTo>
                <a:cubicBezTo>
                  <a:pt x="75270" y="16943"/>
                  <a:pt x="79408" y="18338"/>
                  <a:pt x="82167" y="19734"/>
                </a:cubicBezTo>
                <a:cubicBezTo>
                  <a:pt x="84926" y="18338"/>
                  <a:pt x="96157" y="11362"/>
                  <a:pt x="100295" y="15548"/>
                </a:cubicBezTo>
                <a:cubicBezTo>
                  <a:pt x="103054" y="18338"/>
                  <a:pt x="103054" y="18338"/>
                  <a:pt x="103054" y="18338"/>
                </a:cubicBezTo>
                <a:cubicBezTo>
                  <a:pt x="108571" y="23920"/>
                  <a:pt x="101674" y="33887"/>
                  <a:pt x="98916" y="36677"/>
                </a:cubicBezTo>
                <a:cubicBezTo>
                  <a:pt x="101674" y="40863"/>
                  <a:pt x="103054" y="43654"/>
                  <a:pt x="103054" y="47840"/>
                </a:cubicBezTo>
                <a:cubicBezTo>
                  <a:pt x="104433" y="47840"/>
                  <a:pt x="119802" y="49435"/>
                  <a:pt x="119802" y="57807"/>
                </a:cubicBezTo>
                <a:cubicBezTo>
                  <a:pt x="119802" y="60598"/>
                  <a:pt x="119802" y="60598"/>
                  <a:pt x="119802" y="60598"/>
                </a:cubicBezTo>
                <a:cubicBezTo>
                  <a:pt x="119802" y="67574"/>
                  <a:pt x="107192" y="70365"/>
                  <a:pt x="103054" y="71960"/>
                </a:cubicBezTo>
                <a:close/>
                <a:moveTo>
                  <a:pt x="59901" y="25315"/>
                </a:moveTo>
                <a:lnTo>
                  <a:pt x="59901" y="25315"/>
                </a:lnTo>
                <a:cubicBezTo>
                  <a:pt x="41773" y="25315"/>
                  <a:pt x="26403" y="40863"/>
                  <a:pt x="26403" y="59202"/>
                </a:cubicBezTo>
                <a:cubicBezTo>
                  <a:pt x="26403" y="78936"/>
                  <a:pt x="41773" y="93089"/>
                  <a:pt x="59901" y="93089"/>
                </a:cubicBezTo>
                <a:cubicBezTo>
                  <a:pt x="78029" y="93089"/>
                  <a:pt x="93399" y="78936"/>
                  <a:pt x="93399" y="59202"/>
                </a:cubicBezTo>
                <a:cubicBezTo>
                  <a:pt x="93399" y="40863"/>
                  <a:pt x="78029" y="25315"/>
                  <a:pt x="59901" y="25315"/>
                </a:cubicBezTo>
                <a:close/>
                <a:moveTo>
                  <a:pt x="59901" y="81727"/>
                </a:moveTo>
                <a:lnTo>
                  <a:pt x="59901" y="81727"/>
                </a:lnTo>
                <a:cubicBezTo>
                  <a:pt x="47290" y="81727"/>
                  <a:pt x="37635" y="71960"/>
                  <a:pt x="37635" y="59202"/>
                </a:cubicBezTo>
                <a:cubicBezTo>
                  <a:pt x="37635" y="46445"/>
                  <a:pt x="47290" y="36677"/>
                  <a:pt x="59901" y="36677"/>
                </a:cubicBezTo>
                <a:cubicBezTo>
                  <a:pt x="72512" y="36677"/>
                  <a:pt x="82167" y="46445"/>
                  <a:pt x="82167" y="59202"/>
                </a:cubicBezTo>
                <a:cubicBezTo>
                  <a:pt x="82167" y="71960"/>
                  <a:pt x="72512" y="81727"/>
                  <a:pt x="59901" y="81727"/>
                </a:cubicBezTo>
                <a:close/>
                <a:moveTo>
                  <a:pt x="59901" y="47840"/>
                </a:moveTo>
                <a:lnTo>
                  <a:pt x="59901" y="47840"/>
                </a:lnTo>
                <a:cubicBezTo>
                  <a:pt x="54384" y="47840"/>
                  <a:pt x="48669" y="53621"/>
                  <a:pt x="48669" y="59202"/>
                </a:cubicBezTo>
                <a:cubicBezTo>
                  <a:pt x="48669" y="66179"/>
                  <a:pt x="54384" y="70365"/>
                  <a:pt x="59901" y="70365"/>
                </a:cubicBezTo>
                <a:cubicBezTo>
                  <a:pt x="65418" y="70365"/>
                  <a:pt x="71133" y="66179"/>
                  <a:pt x="71133" y="59202"/>
                </a:cubicBezTo>
                <a:cubicBezTo>
                  <a:pt x="71133" y="53621"/>
                  <a:pt x="65418" y="47840"/>
                  <a:pt x="59901" y="47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8500;p213">
            <a:extLst>
              <a:ext uri="{FF2B5EF4-FFF2-40B4-BE49-F238E27FC236}">
                <a16:creationId xmlns:a16="http://schemas.microsoft.com/office/drawing/2014/main" id="{C34ABF9B-5405-1140-AF5E-5EAEEF71799D}"/>
              </a:ext>
            </a:extLst>
          </p:cNvPr>
          <p:cNvSpPr/>
          <p:nvPr/>
        </p:nvSpPr>
        <p:spPr>
          <a:xfrm>
            <a:off x="610447" y="2346049"/>
            <a:ext cx="596743" cy="50376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9818" y="35598"/>
                </a:moveTo>
                <a:lnTo>
                  <a:pt x="89818" y="35598"/>
                </a:lnTo>
                <a:cubicBezTo>
                  <a:pt x="93923" y="35598"/>
                  <a:pt x="93923" y="35598"/>
                  <a:pt x="93923" y="35598"/>
                </a:cubicBezTo>
                <a:cubicBezTo>
                  <a:pt x="93923" y="51100"/>
                  <a:pt x="93923" y="51100"/>
                  <a:pt x="93923" y="51100"/>
                </a:cubicBezTo>
                <a:cubicBezTo>
                  <a:pt x="119758" y="25550"/>
                  <a:pt x="119758" y="25550"/>
                  <a:pt x="119758" y="25550"/>
                </a:cubicBezTo>
                <a:cubicBezTo>
                  <a:pt x="93923" y="0"/>
                  <a:pt x="93923" y="0"/>
                  <a:pt x="93923" y="0"/>
                </a:cubicBezTo>
                <a:cubicBezTo>
                  <a:pt x="93923" y="15215"/>
                  <a:pt x="93923" y="15215"/>
                  <a:pt x="93923" y="15215"/>
                </a:cubicBezTo>
                <a:cubicBezTo>
                  <a:pt x="89818" y="15215"/>
                  <a:pt x="89818" y="15215"/>
                  <a:pt x="89818" y="15215"/>
                </a:cubicBezTo>
                <a:cubicBezTo>
                  <a:pt x="68329" y="15215"/>
                  <a:pt x="55533" y="35598"/>
                  <a:pt x="44909" y="53684"/>
                </a:cubicBezTo>
                <a:cubicBezTo>
                  <a:pt x="34044" y="68899"/>
                  <a:pt x="25593" y="81531"/>
                  <a:pt x="12796" y="81531"/>
                </a:cubicBezTo>
                <a:cubicBezTo>
                  <a:pt x="0" y="81531"/>
                  <a:pt x="0" y="81531"/>
                  <a:pt x="0" y="81531"/>
                </a:cubicBezTo>
                <a:cubicBezTo>
                  <a:pt x="0" y="101913"/>
                  <a:pt x="0" y="101913"/>
                  <a:pt x="0" y="101913"/>
                </a:cubicBezTo>
                <a:cubicBezTo>
                  <a:pt x="12796" y="101913"/>
                  <a:pt x="12796" y="101913"/>
                  <a:pt x="12796" y="101913"/>
                </a:cubicBezTo>
                <a:cubicBezTo>
                  <a:pt x="34044" y="101913"/>
                  <a:pt x="46841" y="81531"/>
                  <a:pt x="57706" y="63732"/>
                </a:cubicBezTo>
                <a:cubicBezTo>
                  <a:pt x="68329" y="48516"/>
                  <a:pt x="77022" y="35598"/>
                  <a:pt x="89818" y="35598"/>
                </a:cubicBezTo>
                <a:close/>
                <a:moveTo>
                  <a:pt x="31871" y="48516"/>
                </a:moveTo>
                <a:lnTo>
                  <a:pt x="31871" y="48516"/>
                </a:lnTo>
                <a:cubicBezTo>
                  <a:pt x="31871" y="45933"/>
                  <a:pt x="34044" y="45933"/>
                  <a:pt x="34044" y="43636"/>
                </a:cubicBezTo>
                <a:cubicBezTo>
                  <a:pt x="36217" y="41052"/>
                  <a:pt x="40321" y="35598"/>
                  <a:pt x="42736" y="33301"/>
                </a:cubicBezTo>
                <a:cubicBezTo>
                  <a:pt x="34044" y="22966"/>
                  <a:pt x="25593" y="18086"/>
                  <a:pt x="12796" y="18086"/>
                </a:cubicBezTo>
                <a:cubicBezTo>
                  <a:pt x="0" y="18086"/>
                  <a:pt x="0" y="18086"/>
                  <a:pt x="0" y="18086"/>
                </a:cubicBezTo>
                <a:cubicBezTo>
                  <a:pt x="0" y="38468"/>
                  <a:pt x="0" y="38468"/>
                  <a:pt x="0" y="38468"/>
                </a:cubicBezTo>
                <a:cubicBezTo>
                  <a:pt x="12796" y="38468"/>
                  <a:pt x="12796" y="38468"/>
                  <a:pt x="12796" y="38468"/>
                </a:cubicBezTo>
                <a:cubicBezTo>
                  <a:pt x="19074" y="38468"/>
                  <a:pt x="25593" y="41052"/>
                  <a:pt x="31871" y="48516"/>
                </a:cubicBezTo>
                <a:close/>
                <a:moveTo>
                  <a:pt x="93923" y="84114"/>
                </a:moveTo>
                <a:lnTo>
                  <a:pt x="93923" y="84114"/>
                </a:lnTo>
                <a:cubicBezTo>
                  <a:pt x="89818" y="84114"/>
                  <a:pt x="89818" y="84114"/>
                  <a:pt x="89818" y="84114"/>
                </a:cubicBezTo>
                <a:cubicBezTo>
                  <a:pt x="81126" y="84114"/>
                  <a:pt x="74849" y="78947"/>
                  <a:pt x="68329" y="71483"/>
                </a:cubicBezTo>
                <a:cubicBezTo>
                  <a:pt x="68329" y="71483"/>
                  <a:pt x="68329" y="71483"/>
                  <a:pt x="68329" y="74066"/>
                </a:cubicBezTo>
                <a:cubicBezTo>
                  <a:pt x="64225" y="76363"/>
                  <a:pt x="62052" y="81531"/>
                  <a:pt x="59879" y="86698"/>
                </a:cubicBezTo>
                <a:cubicBezTo>
                  <a:pt x="66156" y="96746"/>
                  <a:pt x="77022" y="101913"/>
                  <a:pt x="89818" y="101913"/>
                </a:cubicBezTo>
                <a:cubicBezTo>
                  <a:pt x="93923" y="101913"/>
                  <a:pt x="93923" y="101913"/>
                  <a:pt x="93923" y="101913"/>
                </a:cubicBezTo>
                <a:cubicBezTo>
                  <a:pt x="93923" y="119712"/>
                  <a:pt x="93923" y="119712"/>
                  <a:pt x="93923" y="119712"/>
                </a:cubicBezTo>
                <a:cubicBezTo>
                  <a:pt x="119758" y="94162"/>
                  <a:pt x="119758" y="94162"/>
                  <a:pt x="119758" y="94162"/>
                </a:cubicBezTo>
                <a:cubicBezTo>
                  <a:pt x="93923" y="68899"/>
                  <a:pt x="93923" y="68899"/>
                  <a:pt x="93923" y="68899"/>
                </a:cubicBezTo>
                <a:lnTo>
                  <a:pt x="93923" y="841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 panose="020B070302020209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8922;p214">
            <a:extLst>
              <a:ext uri="{FF2B5EF4-FFF2-40B4-BE49-F238E27FC236}">
                <a16:creationId xmlns:a16="http://schemas.microsoft.com/office/drawing/2014/main" id="{11C59D00-0426-B142-8DB3-6F41218C79D7}"/>
              </a:ext>
            </a:extLst>
          </p:cNvPr>
          <p:cNvSpPr/>
          <p:nvPr/>
        </p:nvSpPr>
        <p:spPr>
          <a:xfrm>
            <a:off x="1631482" y="120367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8922;p214">
            <a:extLst>
              <a:ext uri="{FF2B5EF4-FFF2-40B4-BE49-F238E27FC236}">
                <a16:creationId xmlns:a16="http://schemas.microsoft.com/office/drawing/2014/main" id="{303D9800-C71A-C244-B55A-1EDE30BBEF8D}"/>
              </a:ext>
            </a:extLst>
          </p:cNvPr>
          <p:cNvSpPr/>
          <p:nvPr/>
        </p:nvSpPr>
        <p:spPr>
          <a:xfrm>
            <a:off x="1783882" y="121891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8922;p214">
            <a:extLst>
              <a:ext uri="{FF2B5EF4-FFF2-40B4-BE49-F238E27FC236}">
                <a16:creationId xmlns:a16="http://schemas.microsoft.com/office/drawing/2014/main" id="{9851F218-91BB-2E43-BE07-1C5E4B6DA688}"/>
              </a:ext>
            </a:extLst>
          </p:cNvPr>
          <p:cNvSpPr/>
          <p:nvPr/>
        </p:nvSpPr>
        <p:spPr>
          <a:xfrm>
            <a:off x="1936282" y="123415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8922;p214">
            <a:extLst>
              <a:ext uri="{FF2B5EF4-FFF2-40B4-BE49-F238E27FC236}">
                <a16:creationId xmlns:a16="http://schemas.microsoft.com/office/drawing/2014/main" id="{F1147C85-440D-FE41-9A11-0645A7CD4EAF}"/>
              </a:ext>
            </a:extLst>
          </p:cNvPr>
          <p:cNvSpPr/>
          <p:nvPr/>
        </p:nvSpPr>
        <p:spPr>
          <a:xfrm>
            <a:off x="2088682" y="124939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8922;p214">
            <a:extLst>
              <a:ext uri="{FF2B5EF4-FFF2-40B4-BE49-F238E27FC236}">
                <a16:creationId xmlns:a16="http://schemas.microsoft.com/office/drawing/2014/main" id="{11910013-6E0B-3D4D-8CCD-B23CEDD8600D}"/>
              </a:ext>
            </a:extLst>
          </p:cNvPr>
          <p:cNvSpPr/>
          <p:nvPr/>
        </p:nvSpPr>
        <p:spPr>
          <a:xfrm>
            <a:off x="2241082" y="126463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8922;p214">
            <a:extLst>
              <a:ext uri="{FF2B5EF4-FFF2-40B4-BE49-F238E27FC236}">
                <a16:creationId xmlns:a16="http://schemas.microsoft.com/office/drawing/2014/main" id="{160E4D72-A0F4-674E-9FF2-483C2794AAC2}"/>
              </a:ext>
            </a:extLst>
          </p:cNvPr>
          <p:cNvSpPr/>
          <p:nvPr/>
        </p:nvSpPr>
        <p:spPr>
          <a:xfrm>
            <a:off x="2393482" y="127987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8922;p214">
            <a:extLst>
              <a:ext uri="{FF2B5EF4-FFF2-40B4-BE49-F238E27FC236}">
                <a16:creationId xmlns:a16="http://schemas.microsoft.com/office/drawing/2014/main" id="{DD81ED6C-9B5B-1B43-935E-04843AB23F8A}"/>
              </a:ext>
            </a:extLst>
          </p:cNvPr>
          <p:cNvSpPr/>
          <p:nvPr/>
        </p:nvSpPr>
        <p:spPr>
          <a:xfrm>
            <a:off x="2545882" y="129511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8922;p214">
            <a:extLst>
              <a:ext uri="{FF2B5EF4-FFF2-40B4-BE49-F238E27FC236}">
                <a16:creationId xmlns:a16="http://schemas.microsoft.com/office/drawing/2014/main" id="{FFFAED51-0764-2A47-9892-BF84B1FA890B}"/>
              </a:ext>
            </a:extLst>
          </p:cNvPr>
          <p:cNvSpPr/>
          <p:nvPr/>
        </p:nvSpPr>
        <p:spPr>
          <a:xfrm>
            <a:off x="2698282" y="131035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8922;p214">
            <a:extLst>
              <a:ext uri="{FF2B5EF4-FFF2-40B4-BE49-F238E27FC236}">
                <a16:creationId xmlns:a16="http://schemas.microsoft.com/office/drawing/2014/main" id="{0E284B5E-EBEE-5B42-985B-079B5AA68014}"/>
              </a:ext>
            </a:extLst>
          </p:cNvPr>
          <p:cNvSpPr/>
          <p:nvPr/>
        </p:nvSpPr>
        <p:spPr>
          <a:xfrm>
            <a:off x="2850682" y="132559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8922;p214">
            <a:extLst>
              <a:ext uri="{FF2B5EF4-FFF2-40B4-BE49-F238E27FC236}">
                <a16:creationId xmlns:a16="http://schemas.microsoft.com/office/drawing/2014/main" id="{90EA4CBC-9E9E-3443-B5F1-5A95359DB0A0}"/>
              </a:ext>
            </a:extLst>
          </p:cNvPr>
          <p:cNvSpPr/>
          <p:nvPr/>
        </p:nvSpPr>
        <p:spPr>
          <a:xfrm>
            <a:off x="3003082" y="134083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8922;p214">
            <a:extLst>
              <a:ext uri="{FF2B5EF4-FFF2-40B4-BE49-F238E27FC236}">
                <a16:creationId xmlns:a16="http://schemas.microsoft.com/office/drawing/2014/main" id="{5BE3A434-F457-BF4A-B27D-B616D756E73B}"/>
              </a:ext>
            </a:extLst>
          </p:cNvPr>
          <p:cNvSpPr/>
          <p:nvPr/>
        </p:nvSpPr>
        <p:spPr>
          <a:xfrm>
            <a:off x="3155482" y="135607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8922;p214">
            <a:extLst>
              <a:ext uri="{FF2B5EF4-FFF2-40B4-BE49-F238E27FC236}">
                <a16:creationId xmlns:a16="http://schemas.microsoft.com/office/drawing/2014/main" id="{6ED373D0-542A-224D-B137-8345E0D34B64}"/>
              </a:ext>
            </a:extLst>
          </p:cNvPr>
          <p:cNvSpPr/>
          <p:nvPr/>
        </p:nvSpPr>
        <p:spPr>
          <a:xfrm>
            <a:off x="3307882" y="137131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8922;p214">
            <a:extLst>
              <a:ext uri="{FF2B5EF4-FFF2-40B4-BE49-F238E27FC236}">
                <a16:creationId xmlns:a16="http://schemas.microsoft.com/office/drawing/2014/main" id="{2CDBC670-025A-8A46-9CE5-6B4D6E65DF16}"/>
              </a:ext>
            </a:extLst>
          </p:cNvPr>
          <p:cNvSpPr/>
          <p:nvPr/>
        </p:nvSpPr>
        <p:spPr>
          <a:xfrm>
            <a:off x="3460282" y="138655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8922;p214">
            <a:extLst>
              <a:ext uri="{FF2B5EF4-FFF2-40B4-BE49-F238E27FC236}">
                <a16:creationId xmlns:a16="http://schemas.microsoft.com/office/drawing/2014/main" id="{264D90D2-806D-A64D-97BC-A18FCD956133}"/>
              </a:ext>
            </a:extLst>
          </p:cNvPr>
          <p:cNvSpPr/>
          <p:nvPr/>
        </p:nvSpPr>
        <p:spPr>
          <a:xfrm>
            <a:off x="3612682" y="140179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8922;p214">
            <a:extLst>
              <a:ext uri="{FF2B5EF4-FFF2-40B4-BE49-F238E27FC236}">
                <a16:creationId xmlns:a16="http://schemas.microsoft.com/office/drawing/2014/main" id="{2DEC02DE-224D-E941-A350-90CCD0954DCC}"/>
              </a:ext>
            </a:extLst>
          </p:cNvPr>
          <p:cNvSpPr/>
          <p:nvPr/>
        </p:nvSpPr>
        <p:spPr>
          <a:xfrm>
            <a:off x="3765082" y="141703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8922;p214">
            <a:extLst>
              <a:ext uri="{FF2B5EF4-FFF2-40B4-BE49-F238E27FC236}">
                <a16:creationId xmlns:a16="http://schemas.microsoft.com/office/drawing/2014/main" id="{E685B42D-07E6-E04E-8E86-F4A3876F638B}"/>
              </a:ext>
            </a:extLst>
          </p:cNvPr>
          <p:cNvSpPr/>
          <p:nvPr/>
        </p:nvSpPr>
        <p:spPr>
          <a:xfrm>
            <a:off x="3917482" y="143227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8922;p214">
            <a:extLst>
              <a:ext uri="{FF2B5EF4-FFF2-40B4-BE49-F238E27FC236}">
                <a16:creationId xmlns:a16="http://schemas.microsoft.com/office/drawing/2014/main" id="{E2376EB7-92CE-034D-92E4-06E4672D5E68}"/>
              </a:ext>
            </a:extLst>
          </p:cNvPr>
          <p:cNvSpPr/>
          <p:nvPr/>
        </p:nvSpPr>
        <p:spPr>
          <a:xfrm>
            <a:off x="4069882" y="144751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8922;p214">
            <a:extLst>
              <a:ext uri="{FF2B5EF4-FFF2-40B4-BE49-F238E27FC236}">
                <a16:creationId xmlns:a16="http://schemas.microsoft.com/office/drawing/2014/main" id="{FCBBBE18-B6C9-EE4D-9734-9888F2624ED3}"/>
              </a:ext>
            </a:extLst>
          </p:cNvPr>
          <p:cNvSpPr/>
          <p:nvPr/>
        </p:nvSpPr>
        <p:spPr>
          <a:xfrm>
            <a:off x="4222282" y="14627579"/>
            <a:ext cx="338577" cy="5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88DBF692-BB43-9741-B8CD-CF64119E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18" y="4806614"/>
            <a:ext cx="330200" cy="558800"/>
          </a:xfrm>
          <a:prstGeom prst="rect">
            <a:avLst/>
          </a:prstGeom>
        </p:spPr>
      </p:pic>
      <p:grpSp>
        <p:nvGrpSpPr>
          <p:cNvPr id="44" name="Google Shape;1276;p56">
            <a:extLst>
              <a:ext uri="{FF2B5EF4-FFF2-40B4-BE49-F238E27FC236}">
                <a16:creationId xmlns:a16="http://schemas.microsoft.com/office/drawing/2014/main" id="{4FBE23B9-2A55-8442-B9FE-7E18F1B4A489}"/>
              </a:ext>
            </a:extLst>
          </p:cNvPr>
          <p:cNvGrpSpPr/>
          <p:nvPr/>
        </p:nvGrpSpPr>
        <p:grpSpPr>
          <a:xfrm>
            <a:off x="2657181" y="1978427"/>
            <a:ext cx="3266931" cy="901072"/>
            <a:chOff x="1874457" y="2110077"/>
            <a:chExt cx="3266931" cy="901072"/>
          </a:xfrm>
        </p:grpSpPr>
        <p:sp>
          <p:nvSpPr>
            <p:cNvPr id="45" name="Google Shape;1277;p56">
              <a:extLst>
                <a:ext uri="{FF2B5EF4-FFF2-40B4-BE49-F238E27FC236}">
                  <a16:creationId xmlns:a16="http://schemas.microsoft.com/office/drawing/2014/main" id="{3E1812A3-058E-0C4E-89E5-CDE0560DBFA5}"/>
                </a:ext>
              </a:extLst>
            </p:cNvPr>
            <p:cNvSpPr txBox="1"/>
            <p:nvPr/>
          </p:nvSpPr>
          <p:spPr>
            <a:xfrm>
              <a:off x="1956335" y="2475618"/>
              <a:ext cx="3185053" cy="5355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aleway"/>
                <a:buNone/>
              </a:pPr>
              <a:r>
                <a:rPr lang="en-CA" dirty="0">
                  <a:solidFill>
                    <a:srgbClr val="FFFFFF"/>
                  </a:solidFill>
                  <a:latin typeface="Trebuchet MS" panose="020B0703020202090204" pitchFamily="34" charset="0"/>
                  <a:ea typeface="Raleway"/>
                  <a:cs typeface="Raleway"/>
                  <a:sym typeface="Raleway"/>
                </a:rPr>
                <a:t>Account breach detection and notifications. Need fingerprint/login to access account.</a:t>
              </a:r>
              <a:endParaRPr u="none" strike="noStrike" cap="none" dirty="0">
                <a:solidFill>
                  <a:srgbClr val="FFFFFF"/>
                </a:solidFill>
                <a:latin typeface="Trebuchet MS" panose="020B0703020202090204" pitchFamily="34" charset="0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6" name="Google Shape;1278;p56">
              <a:extLst>
                <a:ext uri="{FF2B5EF4-FFF2-40B4-BE49-F238E27FC236}">
                  <a16:creationId xmlns:a16="http://schemas.microsoft.com/office/drawing/2014/main" id="{1DD536E2-B388-664E-821C-21F18B6C18BA}"/>
                </a:ext>
              </a:extLst>
            </p:cNvPr>
            <p:cNvSpPr txBox="1"/>
            <p:nvPr/>
          </p:nvSpPr>
          <p:spPr>
            <a:xfrm>
              <a:off x="1874457" y="2110077"/>
              <a:ext cx="3035275" cy="461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25" tIns="91400" rIns="182825" bIns="914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Proxima Nova"/>
                <a:buNone/>
              </a:pPr>
              <a:r>
                <a:rPr lang="en-CA" sz="1800" b="1" dirty="0">
                  <a:solidFill>
                    <a:srgbClr val="FFFFFF"/>
                  </a:solidFill>
                  <a:latin typeface="Trebuchet MS" panose="020B0703020202090204" pitchFamily="34" charset="0"/>
                  <a:ea typeface="Proxima Nova"/>
                  <a:cs typeface="Proxima Nova"/>
                  <a:sym typeface="Proxima Nova"/>
                </a:rPr>
                <a:t>Account Access</a:t>
              </a:r>
              <a:endParaRPr sz="1800" b="1" i="0" u="none" strike="noStrike" cap="none" dirty="0">
                <a:solidFill>
                  <a:srgbClr val="FFFFFF"/>
                </a:solidFill>
                <a:latin typeface="Trebuchet MS" panose="020B070302020209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7" name="Google Shape;1281;p56">
            <a:extLst>
              <a:ext uri="{FF2B5EF4-FFF2-40B4-BE49-F238E27FC236}">
                <a16:creationId xmlns:a16="http://schemas.microsoft.com/office/drawing/2014/main" id="{26C8AF93-ACD6-9346-BA34-0152A0B5C955}"/>
              </a:ext>
            </a:extLst>
          </p:cNvPr>
          <p:cNvGrpSpPr/>
          <p:nvPr/>
        </p:nvGrpSpPr>
        <p:grpSpPr>
          <a:xfrm>
            <a:off x="2588445" y="3352903"/>
            <a:ext cx="3035275" cy="901072"/>
            <a:chOff x="1874457" y="2110077"/>
            <a:chExt cx="3035275" cy="901072"/>
          </a:xfrm>
        </p:grpSpPr>
        <p:sp>
          <p:nvSpPr>
            <p:cNvPr id="48" name="Google Shape;1282;p56">
              <a:extLst>
                <a:ext uri="{FF2B5EF4-FFF2-40B4-BE49-F238E27FC236}">
                  <a16:creationId xmlns:a16="http://schemas.microsoft.com/office/drawing/2014/main" id="{802A52EF-C4E5-BE46-8712-FCE9E6314CC2}"/>
                </a:ext>
              </a:extLst>
            </p:cNvPr>
            <p:cNvSpPr txBox="1"/>
            <p:nvPr/>
          </p:nvSpPr>
          <p:spPr>
            <a:xfrm>
              <a:off x="1956335" y="2475618"/>
              <a:ext cx="2953397" cy="5355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aleway"/>
                <a:buNone/>
              </a:pPr>
              <a:r>
                <a:rPr lang="en-US" u="none" strike="noStrike" cap="none" dirty="0">
                  <a:solidFill>
                    <a:srgbClr val="FFFFFF"/>
                  </a:solidFill>
                  <a:latin typeface="Trebuchet MS" panose="020B0703020202090204" pitchFamily="34" charset="0"/>
                  <a:ea typeface="Raleway"/>
                  <a:cs typeface="Raleway"/>
                  <a:sym typeface="Raleway"/>
                </a:rPr>
                <a:t>Safety metrics to protect from fraud in mobile banking.</a:t>
              </a:r>
              <a:endParaRPr u="none" strike="noStrike" cap="none" dirty="0">
                <a:solidFill>
                  <a:srgbClr val="FFFFFF"/>
                </a:solidFill>
                <a:latin typeface="Trebuchet MS" panose="020B0703020202090204" pitchFamily="34" charset="0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9" name="Google Shape;1283;p56">
              <a:extLst>
                <a:ext uri="{FF2B5EF4-FFF2-40B4-BE49-F238E27FC236}">
                  <a16:creationId xmlns:a16="http://schemas.microsoft.com/office/drawing/2014/main" id="{61B9F03B-159F-A44A-99BB-3640A76194D5}"/>
                </a:ext>
              </a:extLst>
            </p:cNvPr>
            <p:cNvSpPr txBox="1"/>
            <p:nvPr/>
          </p:nvSpPr>
          <p:spPr>
            <a:xfrm>
              <a:off x="1874457" y="2110077"/>
              <a:ext cx="3035275" cy="461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25" tIns="91400" rIns="182825" bIns="914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Proxima Nova"/>
                <a:buNone/>
              </a:pPr>
              <a:r>
                <a:rPr lang="en-CA" sz="1800" b="1" dirty="0">
                  <a:solidFill>
                    <a:srgbClr val="FFFFFF"/>
                  </a:solidFill>
                  <a:latin typeface="Trebuchet MS" panose="020B0703020202090204" pitchFamily="34" charset="0"/>
                  <a:ea typeface="Proxima Nova"/>
                  <a:cs typeface="Proxima Nova"/>
                  <a:sym typeface="Proxima Nova"/>
                </a:rPr>
                <a:t>Standard Encryption</a:t>
              </a:r>
              <a:endParaRPr sz="1800" b="1" i="0" u="none" strike="noStrike" cap="none" dirty="0">
                <a:solidFill>
                  <a:srgbClr val="FFFFFF"/>
                </a:solidFill>
                <a:latin typeface="Trebuchet MS" panose="020B070302020209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50" name="Google Shape;1286;p56">
            <a:extLst>
              <a:ext uri="{FF2B5EF4-FFF2-40B4-BE49-F238E27FC236}">
                <a16:creationId xmlns:a16="http://schemas.microsoft.com/office/drawing/2014/main" id="{D73E379E-810C-5849-83E5-A654963B9B8B}"/>
              </a:ext>
            </a:extLst>
          </p:cNvPr>
          <p:cNvGrpSpPr/>
          <p:nvPr/>
        </p:nvGrpSpPr>
        <p:grpSpPr>
          <a:xfrm>
            <a:off x="2537201" y="4600686"/>
            <a:ext cx="3035275" cy="901072"/>
            <a:chOff x="1874457" y="2110077"/>
            <a:chExt cx="3035275" cy="901072"/>
          </a:xfrm>
        </p:grpSpPr>
        <p:sp>
          <p:nvSpPr>
            <p:cNvPr id="51" name="Google Shape;1287;p56">
              <a:extLst>
                <a:ext uri="{FF2B5EF4-FFF2-40B4-BE49-F238E27FC236}">
                  <a16:creationId xmlns:a16="http://schemas.microsoft.com/office/drawing/2014/main" id="{AA143E44-55DC-A64C-A1D3-997542B085A8}"/>
                </a:ext>
              </a:extLst>
            </p:cNvPr>
            <p:cNvSpPr txBox="1"/>
            <p:nvPr/>
          </p:nvSpPr>
          <p:spPr>
            <a:xfrm>
              <a:off x="1956335" y="2475618"/>
              <a:ext cx="2953397" cy="5355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aleway"/>
                <a:buNone/>
              </a:pPr>
              <a:r>
                <a:rPr lang="en-CA" u="none" strike="noStrike" cap="none" dirty="0">
                  <a:solidFill>
                    <a:srgbClr val="FFFFFF"/>
                  </a:solidFill>
                  <a:latin typeface="Trebuchet MS" panose="020B0703020202090204" pitchFamily="34" charset="0"/>
                  <a:ea typeface="Raleway"/>
                  <a:cs typeface="Raleway"/>
                  <a:sym typeface="Raleway"/>
                </a:rPr>
                <a:t>Can make payment transfers not visible by public network</a:t>
              </a:r>
              <a:endParaRPr u="none" strike="noStrike" cap="none" dirty="0">
                <a:solidFill>
                  <a:srgbClr val="FFFFFF"/>
                </a:solidFill>
                <a:latin typeface="Trebuchet MS" panose="020B0703020202090204" pitchFamily="34" charset="0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2" name="Google Shape;1288;p56">
              <a:extLst>
                <a:ext uri="{FF2B5EF4-FFF2-40B4-BE49-F238E27FC236}">
                  <a16:creationId xmlns:a16="http://schemas.microsoft.com/office/drawing/2014/main" id="{3E817EDD-3D62-1C4C-A05D-231A6E253A01}"/>
                </a:ext>
              </a:extLst>
            </p:cNvPr>
            <p:cNvSpPr txBox="1"/>
            <p:nvPr/>
          </p:nvSpPr>
          <p:spPr>
            <a:xfrm>
              <a:off x="1874457" y="2110077"/>
              <a:ext cx="3035275" cy="461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25" tIns="91400" rIns="182825" bIns="914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Proxima Nova"/>
                <a:buNone/>
              </a:pPr>
              <a:r>
                <a:rPr lang="en-CA" sz="1800" b="1" dirty="0">
                  <a:solidFill>
                    <a:srgbClr val="FFFFFF"/>
                  </a:solidFill>
                  <a:latin typeface="Trebuchet MS" panose="020B0703020202090204" pitchFamily="34" charset="0"/>
                  <a:ea typeface="Proxima Nova"/>
                  <a:cs typeface="Proxima Nova"/>
                  <a:sym typeface="Proxima Nova"/>
                </a:rPr>
                <a:t>Options for Privacy</a:t>
              </a:r>
              <a:endParaRPr sz="1800" b="1" u="none" strike="noStrike" cap="none" dirty="0">
                <a:solidFill>
                  <a:srgbClr val="FFFFFF"/>
                </a:solidFill>
                <a:latin typeface="Trebuchet MS" panose="020B070302020209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id="54" name="Picture 53">
            <a:hlinkClick r:id="rId3" action="ppaction://hlinksldjump"/>
            <a:extLst>
              <a:ext uri="{FF2B5EF4-FFF2-40B4-BE49-F238E27FC236}">
                <a16:creationId xmlns:a16="http://schemas.microsoft.com/office/drawing/2014/main" id="{5FDA90F1-BBF5-C54C-A97A-648CE7C78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009" y="4316027"/>
            <a:ext cx="2807369" cy="42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74148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1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9CCC65"/>
      </a:accent1>
      <a:accent2>
        <a:srgbClr val="8BC34A"/>
      </a:accent2>
      <a:accent3>
        <a:srgbClr val="7CB342"/>
      </a:accent3>
      <a:accent4>
        <a:srgbClr val="689F38"/>
      </a:accent4>
      <a:accent5>
        <a:srgbClr val="558B2F"/>
      </a:accent5>
      <a:accent6>
        <a:srgbClr val="33691E"/>
      </a:accent6>
      <a:hlink>
        <a:srgbClr val="79B55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259</Words>
  <Application>Microsoft Macintosh PowerPoint</Application>
  <PresentationFormat>Widescreen</PresentationFormat>
  <Paragraphs>57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Lato Regular</vt:lpstr>
      <vt:lpstr>Calibri</vt:lpstr>
      <vt:lpstr>Open Sans Extrabold</vt:lpstr>
      <vt:lpstr>Arial</vt:lpstr>
      <vt:lpstr>Verdana</vt:lpstr>
      <vt:lpstr>Roboto Condensed</vt:lpstr>
      <vt:lpstr>Raleway</vt:lpstr>
      <vt:lpstr>Gill Sans</vt:lpstr>
      <vt:lpstr>Trebuchet MS</vt:lpstr>
      <vt:lpstr>Montserrat</vt:lpstr>
      <vt:lpstr>Proxima Nova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</dc:title>
  <cp:lastModifiedBy>Cem Torun</cp:lastModifiedBy>
  <cp:revision>36</cp:revision>
  <cp:lastPrinted>2018-08-19T00:44:49Z</cp:lastPrinted>
  <dcterms:modified xsi:type="dcterms:W3CDTF">2018-08-19T01:23:42Z</dcterms:modified>
</cp:coreProperties>
</file>