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1훈하얀고양이 R" pitchFamily="18" charset="-127"/>
      <p:regular r:id="rId8"/>
    </p:embeddedFont>
    <p:embeddedFont>
      <p:font typeface="맑은 고딕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9A1ED-041D-4B79-85E3-40818B01F624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FB84-E77B-4AF5-8B53-9A8DD1B5AD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alpen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1훈하얀고양이 R" pitchFamily="18" charset="-127"/>
                <a:ea typeface="1훈하얀고양이 R" pitchFamily="18" charset="-127"/>
              </a:rPr>
              <a:t>셀프</a:t>
            </a:r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ko-KR" altLang="en-US" dirty="0" err="1" smtClean="0">
                <a:latin typeface="1훈하얀고양이 R" pitchFamily="18" charset="-127"/>
                <a:ea typeface="1훈하얀고양이 R" pitchFamily="18" charset="-127"/>
              </a:rPr>
              <a:t>모바일</a:t>
            </a:r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 청첩장</a:t>
            </a:r>
            <a:endParaRPr lang="ko-KR" altLang="en-US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참고 사이트 </a:t>
            </a:r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dirty="0" err="1" smtClean="0">
                <a:latin typeface="1훈하얀고양이 R" pitchFamily="18" charset="-127"/>
                <a:ea typeface="1훈하얀고양이 R" pitchFamily="18" charset="-127"/>
              </a:rPr>
              <a:t>달팽</a:t>
            </a:r>
            <a:endParaRPr lang="ko-KR" altLang="en-US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#</a:t>
            </a:r>
            <a:r>
              <a:rPr lang="ko-KR" altLang="en-US" dirty="0" err="1" smtClean="0">
                <a:latin typeface="1훈하얀고양이 R" pitchFamily="18" charset="-127"/>
                <a:ea typeface="1훈하얀고양이 R" pitchFamily="18" charset="-127"/>
              </a:rPr>
              <a:t>셀프웨딩</a:t>
            </a:r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,</a:t>
            </a:r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#</a:t>
            </a:r>
            <a:r>
              <a:rPr lang="ko-KR" altLang="en-US" dirty="0" err="1" smtClean="0">
                <a:latin typeface="1훈하얀고양이 R" pitchFamily="18" charset="-127"/>
                <a:ea typeface="1훈하얀고양이 R" pitchFamily="18" charset="-127"/>
              </a:rPr>
              <a:t>新웨딩</a:t>
            </a:r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 문화</a:t>
            </a:r>
            <a:endParaRPr lang="ko-KR" altLang="en-US" dirty="0">
              <a:latin typeface="1훈하얀고양이 R" pitchFamily="18" charset="-127"/>
              <a:ea typeface="1훈하얀고양이 R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85828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358" y="5786454"/>
            <a:ext cx="3812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까다롭고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비싼 </a:t>
            </a:r>
            <a:r>
              <a:rPr lang="ko-KR" altLang="en-US" sz="4000" dirty="0" err="1" smtClean="0">
                <a:latin typeface="1훈하얀고양이 R" pitchFamily="18" charset="-127"/>
                <a:ea typeface="1훈하얀고양이 R" pitchFamily="18" charset="-127"/>
              </a:rPr>
              <a:t>웨딩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 비용</a:t>
            </a:r>
            <a:endParaRPr lang="ko-KR" altLang="en-US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8" y="5715016"/>
            <a:ext cx="3340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간단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저렴 </a:t>
            </a:r>
            <a:r>
              <a:rPr lang="ko-KR" altLang="en-US" sz="4000" dirty="0" err="1" smtClean="0">
                <a:latin typeface="1훈하얀고양이 R" pitchFamily="18" charset="-127"/>
                <a:ea typeface="1훈하얀고양이 R" pitchFamily="18" charset="-127"/>
              </a:rPr>
              <a:t>웨딩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 방식</a:t>
            </a:r>
            <a:endParaRPr lang="ko-KR" altLang="en-US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000496" y="6000768"/>
            <a:ext cx="150019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r="800" b="56923"/>
          <a:stretch>
            <a:fillRect/>
          </a:stretch>
        </p:blipFill>
        <p:spPr bwMode="auto">
          <a:xfrm>
            <a:off x="214282" y="1428736"/>
            <a:ext cx="5905520" cy="133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643182"/>
            <a:ext cx="525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그룹 19"/>
          <p:cNvGrpSpPr/>
          <p:nvPr/>
        </p:nvGrpSpPr>
        <p:grpSpPr>
          <a:xfrm>
            <a:off x="285720" y="1357298"/>
            <a:ext cx="6615297" cy="3967164"/>
            <a:chOff x="928662" y="1571612"/>
            <a:chExt cx="6615297" cy="396716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8662" y="1571612"/>
              <a:ext cx="6615297" cy="3967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직선 연결선 16"/>
            <p:cNvCxnSpPr/>
            <p:nvPr/>
          </p:nvCxnSpPr>
          <p:spPr>
            <a:xfrm>
              <a:off x="5286380" y="4999048"/>
              <a:ext cx="178595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00694" y="5257814"/>
              <a:ext cx="178595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1928794" y="1785926"/>
            <a:ext cx="6257925" cy="3276600"/>
            <a:chOff x="2214546" y="2000240"/>
            <a:chExt cx="6257925" cy="327660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14546" y="2000240"/>
              <a:ext cx="6257925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직선 연결선 21"/>
            <p:cNvCxnSpPr/>
            <p:nvPr/>
          </p:nvCxnSpPr>
          <p:spPr>
            <a:xfrm>
              <a:off x="2357422" y="2285992"/>
              <a:ext cx="1143008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00958" y="4943486"/>
              <a:ext cx="64294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1207" y="4786322"/>
            <a:ext cx="35528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#</a:t>
            </a:r>
            <a:r>
              <a:rPr lang="ko-KR" altLang="en-US" dirty="0" err="1" smtClean="0">
                <a:latin typeface="1훈하얀고양이 R" pitchFamily="18" charset="-127"/>
                <a:ea typeface="1훈하얀고양이 R" pitchFamily="18" charset="-127"/>
              </a:rPr>
              <a:t>웨딩</a:t>
            </a:r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 준비</a:t>
            </a:r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, #</a:t>
            </a:r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청첩장</a:t>
            </a:r>
            <a:endParaRPr lang="ko-KR" altLang="en-US" dirty="0">
              <a:latin typeface="1훈하얀고양이 R" pitchFamily="18" charset="-127"/>
              <a:ea typeface="1훈하얀고양이 R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50"/>
            <a:ext cx="5724507" cy="4572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5857884" y="1714488"/>
            <a:ext cx="2369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/>
                </a:solidFill>
                <a:latin typeface="1훈하얀고양이 R" pitchFamily="18" charset="-127"/>
                <a:ea typeface="1훈하얀고양이 R" pitchFamily="18" charset="-127"/>
              </a:rPr>
              <a:t>종이 청첩장</a:t>
            </a:r>
            <a:endParaRPr lang="en-US" altLang="ko-KR" sz="2400" dirty="0" smtClean="0">
              <a:solidFill>
                <a:schemeClr val="tx2"/>
              </a:solidFill>
              <a:latin typeface="1훈하얀고양이 R" pitchFamily="18" charset="-127"/>
              <a:ea typeface="1훈하얀고양이 R" pitchFamily="18" charset="-127"/>
            </a:endParaRPr>
          </a:p>
          <a:p>
            <a:r>
              <a:rPr lang="ko-KR" altLang="en-US" sz="2400" dirty="0" smtClean="0">
                <a:latin typeface="1훈하얀고양이 R" pitchFamily="18" charset="-127"/>
                <a:ea typeface="1훈하얀고양이 R" pitchFamily="18" charset="-127"/>
              </a:rPr>
              <a:t>뻔한 형식의 종이 청첩장</a:t>
            </a:r>
            <a:endParaRPr lang="ko-KR" altLang="en-US" sz="24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7884" y="2918768"/>
            <a:ext cx="3308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2"/>
                </a:solidFill>
                <a:latin typeface="1훈하얀고양이 R" pitchFamily="18" charset="-127"/>
                <a:ea typeface="1훈하얀고양이 R" pitchFamily="18" charset="-127"/>
              </a:rPr>
              <a:t>모바일</a:t>
            </a:r>
            <a:r>
              <a:rPr lang="ko-KR" altLang="en-US" sz="2400" dirty="0" smtClean="0">
                <a:solidFill>
                  <a:schemeClr val="tx2"/>
                </a:solidFill>
                <a:latin typeface="1훈하얀고양이 R" pitchFamily="18" charset="-127"/>
                <a:ea typeface="1훈하얀고양이 R" pitchFamily="18" charset="-127"/>
              </a:rPr>
              <a:t>  청첩장</a:t>
            </a:r>
            <a:endParaRPr lang="en-US" altLang="ko-KR" sz="2400" dirty="0" smtClean="0">
              <a:solidFill>
                <a:schemeClr val="tx2"/>
              </a:solidFill>
              <a:latin typeface="1훈하얀고양이 R" pitchFamily="18" charset="-127"/>
              <a:ea typeface="1훈하얀고양이 R" pitchFamily="18" charset="-127"/>
            </a:endParaRPr>
          </a:p>
          <a:p>
            <a:r>
              <a:rPr lang="ko-KR" altLang="en-US" sz="2400" dirty="0" smtClean="0">
                <a:latin typeface="1훈하얀고양이 R" pitchFamily="18" charset="-127"/>
                <a:ea typeface="1훈하얀고양이 R" pitchFamily="18" charset="-127"/>
              </a:rPr>
              <a:t>다양한 기능</a:t>
            </a:r>
            <a:r>
              <a:rPr lang="en-US" altLang="ko-KR" sz="2400" dirty="0" smtClean="0">
                <a:latin typeface="1훈하얀고양이 R" pitchFamily="18" charset="-127"/>
                <a:ea typeface="1훈하얀고양이 R" pitchFamily="18" charset="-127"/>
              </a:rPr>
              <a:t>(</a:t>
            </a:r>
            <a:r>
              <a:rPr lang="ko-KR" altLang="en-US" sz="2400" dirty="0" smtClean="0">
                <a:latin typeface="1훈하얀고양이 R" pitchFamily="18" charset="-127"/>
                <a:ea typeface="1훈하얀고양이 R" pitchFamily="18" charset="-127"/>
              </a:rPr>
              <a:t>공유</a:t>
            </a:r>
            <a:r>
              <a:rPr lang="en-US" altLang="ko-KR" sz="24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2400" dirty="0" smtClean="0">
                <a:latin typeface="1훈하얀고양이 R" pitchFamily="18" charset="-127"/>
                <a:ea typeface="1훈하얀고양이 R" pitchFamily="18" charset="-127"/>
              </a:rPr>
              <a:t>지도</a:t>
            </a:r>
            <a:r>
              <a:rPr lang="en-US" altLang="ko-KR" sz="24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2400" dirty="0" err="1" smtClean="0">
                <a:latin typeface="1훈하얀고양이 R" pitchFamily="18" charset="-127"/>
                <a:ea typeface="1훈하얀고양이 R" pitchFamily="18" charset="-127"/>
              </a:rPr>
              <a:t>축하글</a:t>
            </a:r>
            <a:r>
              <a:rPr lang="ko-KR" altLang="en-US" sz="2400" dirty="0" smtClean="0">
                <a:latin typeface="1훈하얀고양이 R" pitchFamily="18" charset="-127"/>
                <a:ea typeface="1훈하얀고양이 R" pitchFamily="18" charset="-127"/>
              </a:rPr>
              <a:t> 작성</a:t>
            </a:r>
            <a:r>
              <a:rPr lang="en-US" altLang="ko-KR" sz="2400" dirty="0" smtClean="0">
                <a:latin typeface="1훈하얀고양이 R" pitchFamily="18" charset="-127"/>
                <a:ea typeface="1훈하얀고양이 R" pitchFamily="18" charset="-127"/>
              </a:rPr>
              <a:t>)</a:t>
            </a:r>
          </a:p>
          <a:p>
            <a:r>
              <a:rPr lang="ko-KR" altLang="en-US" sz="2400" dirty="0" smtClean="0">
                <a:latin typeface="1훈하얀고양이 R" pitchFamily="18" charset="-127"/>
                <a:ea typeface="1훈하얀고양이 R" pitchFamily="18" charset="-127"/>
              </a:rPr>
              <a:t>수정 용이</a:t>
            </a:r>
            <a:endParaRPr lang="en-US" altLang="ko-KR" sz="24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r>
              <a:rPr lang="ko-KR" altLang="en-US" sz="2400" dirty="0" smtClean="0">
                <a:latin typeface="1훈하얀고양이 R" pitchFamily="18" charset="-127"/>
                <a:ea typeface="1훈하얀고양이 R" pitchFamily="18" charset="-127"/>
              </a:rPr>
              <a:t>가격 저렴</a:t>
            </a:r>
            <a:endParaRPr lang="en-US" altLang="ko-KR" sz="24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r>
              <a:rPr lang="ko-KR" altLang="en-US" sz="2400" dirty="0" smtClean="0">
                <a:latin typeface="1훈하얀고양이 R" pitchFamily="18" charset="-127"/>
                <a:ea typeface="1훈하얀고양이 R" pitchFamily="18" charset="-127"/>
              </a:rPr>
              <a:t>개성적이고 특별함</a:t>
            </a:r>
            <a:endParaRPr lang="ko-KR" altLang="en-US" sz="24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9454" y="250030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1훈하얀고양이 R" pitchFamily="18" charset="-127"/>
                <a:ea typeface="1훈하얀고양이 R" pitchFamily="18" charset="-127"/>
              </a:rPr>
              <a:t>VS</a:t>
            </a:r>
            <a:endParaRPr lang="ko-KR" altLang="en-US" sz="2400" b="1" dirty="0">
              <a:solidFill>
                <a:srgbClr val="FF0000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643182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7200" dirty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ko-KR" altLang="en-US" sz="7200" dirty="0" err="1" smtClean="0">
                <a:latin typeface="1훈하얀고양이 R" pitchFamily="18" charset="-127"/>
                <a:ea typeface="1훈하얀고양이 R" pitchFamily="18" charset="-127"/>
              </a:rPr>
              <a:t>셀프</a:t>
            </a:r>
            <a:r>
              <a:rPr lang="ko-KR" altLang="en-US" sz="72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ko-KR" altLang="en-US" sz="7200" dirty="0" err="1" smtClean="0">
                <a:latin typeface="1훈하얀고양이 R" pitchFamily="18" charset="-127"/>
                <a:ea typeface="1훈하얀고양이 R" pitchFamily="18" charset="-127"/>
              </a:rPr>
              <a:t>웨딩</a:t>
            </a:r>
            <a:r>
              <a:rPr lang="ko-KR" altLang="en-US" sz="72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en-US" altLang="ko-KR" sz="7200" dirty="0" smtClean="0">
                <a:latin typeface="1훈하얀고양이 R" pitchFamily="18" charset="-127"/>
                <a:ea typeface="1훈하얀고양이 R" pitchFamily="18" charset="-127"/>
              </a:rPr>
              <a:t>+ </a:t>
            </a:r>
            <a:r>
              <a:rPr lang="ko-KR" altLang="en-US" sz="7200" dirty="0" err="1" smtClean="0">
                <a:latin typeface="1훈하얀고양이 R" pitchFamily="18" charset="-127"/>
                <a:ea typeface="1훈하얀고양이 R" pitchFamily="18" charset="-127"/>
              </a:rPr>
              <a:t>모바일</a:t>
            </a:r>
            <a:r>
              <a:rPr lang="ko-KR" altLang="en-US" sz="7200" dirty="0" smtClean="0">
                <a:latin typeface="1훈하얀고양이 R" pitchFamily="18" charset="-127"/>
                <a:ea typeface="1훈하얀고양이 R" pitchFamily="18" charset="-127"/>
              </a:rPr>
              <a:t> 청첩장</a:t>
            </a:r>
            <a:r>
              <a:rPr lang="en-US" altLang="ko-KR" sz="7200" dirty="0">
                <a:latin typeface="1훈하얀고양이 R" pitchFamily="18" charset="-127"/>
                <a:ea typeface="1훈하얀고양이 R" pitchFamily="18" charset="-127"/>
              </a:rPr>
              <a:t/>
            </a:r>
            <a:br>
              <a:rPr lang="en-US" altLang="ko-KR" sz="7200" dirty="0">
                <a:latin typeface="1훈하얀고양이 R" pitchFamily="18" charset="-127"/>
                <a:ea typeface="1훈하얀고양이 R" pitchFamily="18" charset="-127"/>
              </a:rPr>
            </a:br>
            <a:r>
              <a:rPr lang="en-US" altLang="ko-KR" sz="7200" dirty="0" smtClean="0">
                <a:latin typeface="1훈하얀고양이 R" pitchFamily="18" charset="-127"/>
                <a:ea typeface="1훈하얀고양이 R" pitchFamily="18" charset="-127"/>
              </a:rPr>
              <a:t>= </a:t>
            </a:r>
            <a:r>
              <a:rPr lang="ko-KR" altLang="en-US" sz="7200" dirty="0" err="1" smtClean="0">
                <a:solidFill>
                  <a:srgbClr val="FF0000"/>
                </a:solidFill>
                <a:latin typeface="1훈하얀고양이 R" pitchFamily="18" charset="-127"/>
                <a:ea typeface="1훈하얀고양이 R" pitchFamily="18" charset="-127"/>
              </a:rPr>
              <a:t>셀프</a:t>
            </a:r>
            <a:r>
              <a:rPr lang="ko-KR" altLang="en-US" sz="72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ko-KR" altLang="en-US" sz="7200" dirty="0" err="1" smtClean="0">
                <a:latin typeface="1훈하얀고양이 R" pitchFamily="18" charset="-127"/>
                <a:ea typeface="1훈하얀고양이 R" pitchFamily="18" charset="-127"/>
              </a:rPr>
              <a:t>모바일</a:t>
            </a:r>
            <a:r>
              <a:rPr lang="ko-KR" altLang="en-US" sz="7200" dirty="0" smtClean="0">
                <a:latin typeface="1훈하얀고양이 R" pitchFamily="18" charset="-127"/>
                <a:ea typeface="1훈하얀고양이 R" pitchFamily="18" charset="-127"/>
              </a:rPr>
              <a:t> 청첩장</a:t>
            </a:r>
            <a:endParaRPr lang="ko-KR" altLang="en-US" sz="72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#</a:t>
            </a:r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사례 조사</a:t>
            </a:r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, #</a:t>
            </a:r>
            <a:r>
              <a:rPr lang="ko-KR" altLang="en-US" dirty="0" err="1" smtClean="0">
                <a:latin typeface="1훈하얀고양이 R" pitchFamily="18" charset="-127"/>
                <a:ea typeface="1훈하얀고양이 R" pitchFamily="18" charset="-127"/>
              </a:rPr>
              <a:t>달팽</a:t>
            </a:r>
            <a:endParaRPr lang="ko-KR" altLang="en-US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  <a:hlinkClick r:id="rId2"/>
              </a:rPr>
              <a:t>http://dalpeng.com/</a:t>
            </a:r>
            <a:endParaRPr lang="en-US" altLang="ko-KR" dirty="0" smtClean="0">
              <a:latin typeface="1훈하얀고양이 R" pitchFamily="18" charset="-127"/>
              <a:ea typeface="1훈하얀고양이 R" pitchFamily="18" charset="-127"/>
            </a:endParaRPr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463390"/>
            <a:ext cx="8245210" cy="375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1훈하얀고양이 R" pitchFamily="18" charset="-127"/>
                <a:ea typeface="1훈하얀고양이 R" pitchFamily="18" charset="-127"/>
              </a:rPr>
              <a:t>달팽</a:t>
            </a:r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 사의 장</a:t>
            </a:r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단점</a:t>
            </a:r>
            <a:endParaRPr lang="ko-KR" altLang="en-US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장점 </a:t>
            </a:r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:: </a:t>
            </a:r>
          </a:p>
          <a:p>
            <a:pPr lvl="1"/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UI(</a:t>
            </a:r>
            <a:r>
              <a:rPr lang="ko-KR" altLang="en-US" dirty="0" err="1" smtClean="0">
                <a:latin typeface="1훈하얀고양이 R" pitchFamily="18" charset="-127"/>
                <a:ea typeface="1훈하얀고양이 R" pitchFamily="18" charset="-127"/>
              </a:rPr>
              <a:t>반응형</a:t>
            </a:r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/ </a:t>
            </a:r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특수효과</a:t>
            </a:r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사용자를 위한 매뉴얼</a:t>
            </a:r>
            <a:endParaRPr lang="en-US" altLang="ko-KR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1훈하얀고양이 R" pitchFamily="18" charset="-127"/>
              <a:ea typeface="1훈하얀고양이 R" pitchFamily="18" charset="-127"/>
            </a:endParaRPr>
          </a:p>
          <a:p>
            <a:r>
              <a:rPr lang="ko-KR" altLang="en-US" dirty="0" smtClean="0">
                <a:latin typeface="1훈하얀고양이 R" pitchFamily="18" charset="-127"/>
                <a:ea typeface="1훈하얀고양이 R" pitchFamily="18" charset="-127"/>
              </a:rPr>
              <a:t>단점 </a:t>
            </a:r>
            <a:r>
              <a:rPr lang="en-US" altLang="ko-KR" dirty="0" smtClean="0">
                <a:latin typeface="1훈하얀고양이 R" pitchFamily="18" charset="-127"/>
                <a:ea typeface="1훈하얀고양이 R" pitchFamily="18" charset="-127"/>
              </a:rPr>
              <a:t>::</a:t>
            </a:r>
          </a:p>
          <a:p>
            <a:pPr lvl="1"/>
            <a:endParaRPr lang="en-US" altLang="ko-KR" dirty="0" smtClean="0">
              <a:latin typeface="1훈하얀고양이 R" pitchFamily="18" charset="-127"/>
              <a:ea typeface="1훈하얀고양이 R" pitchFamily="18" charset="-127"/>
            </a:endParaRPr>
          </a:p>
          <a:p>
            <a:endParaRPr lang="ko-KR" altLang="en-US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88</Words>
  <Application>Microsoft Office PowerPoint</Application>
  <PresentationFormat>화면 슬라이드 쇼(4:3)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1훈하얀고양이 R</vt:lpstr>
      <vt:lpstr>맑은 고딕</vt:lpstr>
      <vt:lpstr>Office 테마</vt:lpstr>
      <vt:lpstr>셀프 모바일 청첩장</vt:lpstr>
      <vt:lpstr>#셀프웨딩, #新웨딩 문화</vt:lpstr>
      <vt:lpstr>#웨딩 준비, #청첩장</vt:lpstr>
      <vt:lpstr> 셀프 웨딩 + 모바일 청첩장 = 셀프 모바일 청첩장</vt:lpstr>
      <vt:lpstr>#사례 조사, #달팽</vt:lpstr>
      <vt:lpstr>달팽 사의 장, 단점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셀프 모바일 청첩장</dc:title>
  <dc:creator>KOSTA</dc:creator>
  <cp:lastModifiedBy>KOSTA</cp:lastModifiedBy>
  <cp:revision>5</cp:revision>
  <dcterms:created xsi:type="dcterms:W3CDTF">2016-05-31T23:41:45Z</dcterms:created>
  <dcterms:modified xsi:type="dcterms:W3CDTF">2016-06-01T00:24:25Z</dcterms:modified>
</cp:coreProperties>
</file>