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9"/>
  </p:notesMasterIdLst>
  <p:sldIdLst>
    <p:sldId id="256" r:id="rId2"/>
    <p:sldId id="260" r:id="rId3"/>
    <p:sldId id="261" r:id="rId4"/>
    <p:sldId id="262" r:id="rId5"/>
    <p:sldId id="263" r:id="rId6"/>
    <p:sldId id="264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66" r:id="rId15"/>
    <p:sldId id="270" r:id="rId16"/>
    <p:sldId id="267" r:id="rId17"/>
    <p:sldId id="268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080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931B8-81C0-445E-AC32-6193265959B3}" type="datetimeFigureOut">
              <a:rPr lang="tr-TR" smtClean="0"/>
              <a:t>19.12.2015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94E80-CF3E-4906-97B9-10F7EA4DBB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334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94E80-CF3E-4906-97B9-10F7EA4DBB9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4409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94E80-CF3E-4906-97B9-10F7EA4DBB9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0553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94E80-CF3E-4906-97B9-10F7EA4DBB9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6719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94E80-CF3E-4906-97B9-10F7EA4DBB98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6719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94E80-CF3E-4906-97B9-10F7EA4DBB98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077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94E80-CF3E-4906-97B9-10F7EA4DBB98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26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94E80-CF3E-4906-97B9-10F7EA4DBB9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0553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94E80-CF3E-4906-97B9-10F7EA4DBB98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980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94E80-CF3E-4906-97B9-10F7EA4DBB98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980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94E80-CF3E-4906-97B9-10F7EA4DBB98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055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94E80-CF3E-4906-97B9-10F7EA4DBB9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055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94E80-CF3E-4906-97B9-10F7EA4DBB98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0553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94E80-CF3E-4906-97B9-10F7EA4DBB9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0553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94E80-CF3E-4906-97B9-10F7EA4DBB98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055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469-F531-4619-B6B7-41C7A87FC0CD}" type="datetimeFigureOut">
              <a:rPr lang="tr-TR" smtClean="0"/>
              <a:t>19.12.2015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029E-BA9F-402B-8B9E-5E05C9656480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86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469-F531-4619-B6B7-41C7A87FC0CD}" type="datetimeFigureOut">
              <a:rPr lang="tr-TR" smtClean="0"/>
              <a:t>19.12.2015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029E-BA9F-402B-8B9E-5E05C96564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981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469-F531-4619-B6B7-41C7A87FC0CD}" type="datetimeFigureOut">
              <a:rPr lang="tr-TR" smtClean="0"/>
              <a:t>19.12.2015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029E-BA9F-402B-8B9E-5E05C96564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2628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469-F531-4619-B6B7-41C7A87FC0CD}" type="datetimeFigureOut">
              <a:rPr lang="tr-TR" smtClean="0"/>
              <a:t>19.12.2015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029E-BA9F-402B-8B9E-5E05C9656480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958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469-F531-4619-B6B7-41C7A87FC0CD}" type="datetimeFigureOut">
              <a:rPr lang="tr-TR" smtClean="0"/>
              <a:t>19.12.2015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029E-BA9F-402B-8B9E-5E05C96564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8659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469-F531-4619-B6B7-41C7A87FC0CD}" type="datetimeFigureOut">
              <a:rPr lang="tr-TR" smtClean="0"/>
              <a:t>19.12.2015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029E-BA9F-402B-8B9E-5E05C965648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0934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469-F531-4619-B6B7-41C7A87FC0CD}" type="datetimeFigureOut">
              <a:rPr lang="tr-TR" smtClean="0"/>
              <a:t>19.12.2015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029E-BA9F-402B-8B9E-5E05C96564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482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469-F531-4619-B6B7-41C7A87FC0CD}" type="datetimeFigureOut">
              <a:rPr lang="tr-TR" smtClean="0"/>
              <a:t>19.12.2015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029E-BA9F-402B-8B9E-5E05C96564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4079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469-F531-4619-B6B7-41C7A87FC0CD}" type="datetimeFigureOut">
              <a:rPr lang="tr-TR" smtClean="0"/>
              <a:t>19.12.2015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029E-BA9F-402B-8B9E-5E05C96564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151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469-F531-4619-B6B7-41C7A87FC0CD}" type="datetimeFigureOut">
              <a:rPr lang="tr-TR" smtClean="0"/>
              <a:t>19.12.2015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029E-BA9F-402B-8B9E-5E05C96564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224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469-F531-4619-B6B7-41C7A87FC0CD}" type="datetimeFigureOut">
              <a:rPr lang="tr-TR" smtClean="0"/>
              <a:t>19.12.2015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029E-BA9F-402B-8B9E-5E05C96564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916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469-F531-4619-B6B7-41C7A87FC0CD}" type="datetimeFigureOut">
              <a:rPr lang="tr-TR" smtClean="0"/>
              <a:t>19.12.2015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029E-BA9F-402B-8B9E-5E05C96564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003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469-F531-4619-B6B7-41C7A87FC0CD}" type="datetimeFigureOut">
              <a:rPr lang="tr-TR" smtClean="0"/>
              <a:t>19.12.2015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029E-BA9F-402B-8B9E-5E05C96564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223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469-F531-4619-B6B7-41C7A87FC0CD}" type="datetimeFigureOut">
              <a:rPr lang="tr-TR" smtClean="0"/>
              <a:t>19.12.2015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029E-BA9F-402B-8B9E-5E05C96564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37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469-F531-4619-B6B7-41C7A87FC0CD}" type="datetimeFigureOut">
              <a:rPr lang="tr-TR" smtClean="0"/>
              <a:t>19.12.2015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029E-BA9F-402B-8B9E-5E05C96564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672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469-F531-4619-B6B7-41C7A87FC0CD}" type="datetimeFigureOut">
              <a:rPr lang="tr-TR" smtClean="0"/>
              <a:t>19.12.2015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029E-BA9F-402B-8B9E-5E05C96564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315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469-F531-4619-B6B7-41C7A87FC0CD}" type="datetimeFigureOut">
              <a:rPr lang="tr-TR" smtClean="0"/>
              <a:t>19.12.2015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029E-BA9F-402B-8B9E-5E05C96564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456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57469-F531-4619-B6B7-41C7A87FC0CD}" type="datetimeFigureOut">
              <a:rPr lang="tr-TR" smtClean="0"/>
              <a:t>19.12.2015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78029E-BA9F-402B-8B9E-5E05C96564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7835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Software </a:t>
            </a:r>
            <a:r>
              <a:rPr lang="tr-TR" dirty="0" smtClean="0"/>
              <a:t>engIneerIng </a:t>
            </a:r>
            <a:r>
              <a:rPr lang="tr-TR" dirty="0" smtClean="0"/>
              <a:t>Project </a:t>
            </a:r>
            <a:r>
              <a:rPr lang="tr-TR" dirty="0" smtClean="0"/>
              <a:t>presentatIon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drone </a:t>
            </a:r>
            <a:r>
              <a:rPr lang="tr-TR" dirty="0" smtClean="0"/>
              <a:t>delIvery </a:t>
            </a:r>
            <a:r>
              <a:rPr lang="tr-TR" dirty="0" smtClean="0"/>
              <a:t>system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tx1">
                    <a:lumMod val="95000"/>
                  </a:schemeClr>
                </a:solidFill>
              </a:rPr>
              <a:t>Ozan ÖZYEĞEN</a:t>
            </a:r>
          </a:p>
          <a:p>
            <a:r>
              <a:rPr lang="tr-TR" b="1" dirty="0" smtClean="0">
                <a:solidFill>
                  <a:schemeClr val="tx1">
                    <a:lumMod val="95000"/>
                  </a:schemeClr>
                </a:solidFill>
              </a:rPr>
              <a:t>Cem Yusuf AYDOĞDU</a:t>
            </a:r>
          </a:p>
          <a:p>
            <a:r>
              <a:rPr lang="tr-TR" b="1" dirty="0" smtClean="0">
                <a:solidFill>
                  <a:schemeClr val="tx1">
                    <a:lumMod val="95000"/>
                  </a:schemeClr>
                </a:solidFill>
              </a:rPr>
              <a:t>Mehmet Taner ÜNAL</a:t>
            </a:r>
            <a:endParaRPr lang="tr-TR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5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964"/>
          </a:xfrm>
        </p:spPr>
        <p:txBody>
          <a:bodyPr/>
          <a:lstStyle/>
          <a:p>
            <a:pPr algn="ctr"/>
            <a:r>
              <a:rPr lang="en-US" dirty="0" smtClean="0"/>
              <a:t>How </a:t>
            </a:r>
            <a:r>
              <a:rPr lang="tr-TR" dirty="0" smtClean="0"/>
              <a:t>IT WORKS?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0" y="8625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/>
              <a:t>User Interfaces</a:t>
            </a:r>
            <a:endParaRPr lang="tr-TR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8925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Resim 18" descr="C:\Users\Taner\Dropbox\Software Engineering HW - 4\4_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19" y="31532"/>
            <a:ext cx="8613961" cy="6773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04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964"/>
          </a:xfrm>
        </p:spPr>
        <p:txBody>
          <a:bodyPr/>
          <a:lstStyle/>
          <a:p>
            <a:pPr algn="ctr"/>
            <a:r>
              <a:rPr lang="en-US" dirty="0" smtClean="0"/>
              <a:t>How </a:t>
            </a:r>
            <a:r>
              <a:rPr lang="tr-TR" dirty="0" smtClean="0"/>
              <a:t>IT WORKS?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0" y="8625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/>
              <a:t>User Interfaces</a:t>
            </a:r>
            <a:endParaRPr lang="tr-TR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8925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Resim 19" descr="C:\Users\Taner\Dropbox\Software Engineering HW - 4\4_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19" y="31532"/>
            <a:ext cx="8613961" cy="6773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1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964"/>
          </a:xfrm>
        </p:spPr>
        <p:txBody>
          <a:bodyPr/>
          <a:lstStyle/>
          <a:p>
            <a:pPr algn="ctr"/>
            <a:r>
              <a:rPr lang="en-US" dirty="0" smtClean="0"/>
              <a:t>How </a:t>
            </a:r>
            <a:r>
              <a:rPr lang="tr-TR" dirty="0" smtClean="0"/>
              <a:t>IT WORKS?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0" y="8625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/>
              <a:t>User Interfaces</a:t>
            </a:r>
            <a:endParaRPr lang="tr-TR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8925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Resim 20" descr="C:\Users\Taner\Dropbox\Software Engineering HW - 4\4_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19" y="53086"/>
            <a:ext cx="8613961" cy="6773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752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964"/>
          </a:xfrm>
        </p:spPr>
        <p:txBody>
          <a:bodyPr/>
          <a:lstStyle/>
          <a:p>
            <a:pPr algn="ctr"/>
            <a:r>
              <a:rPr lang="en-US" dirty="0" smtClean="0"/>
              <a:t>How </a:t>
            </a:r>
            <a:r>
              <a:rPr lang="tr-TR" dirty="0" smtClean="0"/>
              <a:t>IT WORKS?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0" y="8625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/>
              <a:t>User Interfaces</a:t>
            </a:r>
            <a:endParaRPr lang="tr-TR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8925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Resim 21" descr="C:\Users\Taner\Dropbox\Software Engineering HW - 4\4_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166" y="37320"/>
            <a:ext cx="3751668" cy="6804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1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491838"/>
            <a:ext cx="10058400" cy="955964"/>
          </a:xfrm>
        </p:spPr>
        <p:txBody>
          <a:bodyPr/>
          <a:lstStyle/>
          <a:p>
            <a:pPr algn="ctr"/>
            <a:r>
              <a:rPr lang="en-US" dirty="0" smtClean="0"/>
              <a:t>R</a:t>
            </a:r>
            <a:r>
              <a:rPr lang="tr-TR" dirty="0" smtClean="0"/>
              <a:t>ISKS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89900" y="2161308"/>
            <a:ext cx="10247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Main risks involve security issues, change requests, deadline times </a:t>
            </a:r>
          </a:p>
          <a:p>
            <a:pPr marL="342900" indent="-342900">
              <a:buFont typeface="Arial" pitchFamily="34" charset="0"/>
              <a:buChar char="•"/>
            </a:pPr>
            <a:endParaRPr lang="tr-TR" sz="2400" dirty="0"/>
          </a:p>
          <a:p>
            <a:pPr marL="342900" indent="-342900">
              <a:buFont typeface="Arial" pitchFamily="34" charset="0"/>
              <a:buChar char="•"/>
            </a:pPr>
            <a:endParaRPr lang="tr-TR" sz="2400" dirty="0" smtClean="0"/>
          </a:p>
          <a:p>
            <a:r>
              <a:rPr lang="tr-TR" sz="2400" dirty="0" smtClean="0"/>
              <a:t>But,</a:t>
            </a:r>
          </a:p>
          <a:p>
            <a:endParaRPr lang="tr-T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tr-TR" sz="2400" dirty="0" smtClean="0"/>
              <a:t>We c</a:t>
            </a:r>
            <a:r>
              <a:rPr lang="en-US" sz="2400" dirty="0" err="1" smtClean="0"/>
              <a:t>reated</a:t>
            </a:r>
            <a:r>
              <a:rPr lang="en-US" sz="2400" dirty="0" smtClean="0"/>
              <a:t> </a:t>
            </a:r>
            <a:r>
              <a:rPr lang="en-US" sz="2400" dirty="0" smtClean="0"/>
              <a:t>first prototypes </a:t>
            </a:r>
            <a:r>
              <a:rPr lang="en-US" sz="2400" dirty="0" smtClean="0"/>
              <a:t>successfully</a:t>
            </a:r>
            <a:endParaRPr lang="tr-TR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tr-TR" sz="2400" dirty="0" smtClean="0"/>
              <a:t>We have e</a:t>
            </a:r>
            <a:r>
              <a:rPr lang="en-US" sz="2400" dirty="0" err="1" smtClean="0"/>
              <a:t>xperience</a:t>
            </a:r>
            <a:r>
              <a:rPr lang="en-US" sz="2400" dirty="0" smtClean="0"/>
              <a:t> </a:t>
            </a:r>
            <a:r>
              <a:rPr lang="en-US" sz="2400" dirty="0" smtClean="0"/>
              <a:t>in all aspects of drone delivery </a:t>
            </a:r>
            <a:r>
              <a:rPr lang="en-US" sz="2400" dirty="0" smtClean="0"/>
              <a:t>systems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079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491838"/>
            <a:ext cx="10058400" cy="955964"/>
          </a:xfrm>
        </p:spPr>
        <p:txBody>
          <a:bodyPr/>
          <a:lstStyle/>
          <a:p>
            <a:pPr algn="ctr"/>
            <a:r>
              <a:rPr lang="en-US" dirty="0" smtClean="0"/>
              <a:t>R</a:t>
            </a:r>
            <a:r>
              <a:rPr lang="tr-TR" dirty="0" smtClean="0"/>
              <a:t>ISKS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661" y="0"/>
            <a:ext cx="9144000" cy="687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2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491838"/>
            <a:ext cx="10058400" cy="955964"/>
          </a:xfrm>
        </p:spPr>
        <p:txBody>
          <a:bodyPr/>
          <a:lstStyle/>
          <a:p>
            <a:pPr algn="ctr"/>
            <a:r>
              <a:rPr lang="en-US" dirty="0" smtClean="0"/>
              <a:t>How can your company get It?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89900" y="2161308"/>
            <a:ext cx="1024702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r-TR" sz="2800" dirty="0" smtClean="0">
                <a:latin typeface="Calibri" panose="020F0502020204030204" pitchFamily="34" charset="0"/>
              </a:rPr>
              <a:t>Buy d</a:t>
            </a:r>
            <a:r>
              <a:rPr lang="en-US" sz="2800" dirty="0" err="1" smtClean="0">
                <a:latin typeface="Calibri" panose="020F0502020204030204" pitchFamily="34" charset="0"/>
              </a:rPr>
              <a:t>rone</a:t>
            </a:r>
            <a:r>
              <a:rPr lang="tr-TR" sz="2800" dirty="0" smtClean="0">
                <a:latin typeface="Calibri" panose="020F0502020204030204" pitchFamily="34" charset="0"/>
              </a:rPr>
              <a:t>s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tr-TR" sz="2800" dirty="0" smtClean="0">
                <a:latin typeface="Calibri" panose="020F0502020204030204" pitchFamily="34" charset="0"/>
              </a:rPr>
              <a:t>and software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latin typeface="Calibri" panose="020F0502020204030204" pitchFamily="34" charset="0"/>
              </a:rPr>
              <a:t>Elemanlarini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egitelim</a:t>
            </a:r>
            <a:r>
              <a:rPr lang="en-US" sz="2800" dirty="0" smtClean="0">
                <a:latin typeface="Calibri" panose="020F0502020204030204" pitchFamily="34" charset="0"/>
              </a:rPr>
              <a:t> drone crew </a:t>
            </a:r>
            <a:r>
              <a:rPr lang="en-US" sz="2800" dirty="0" err="1" smtClean="0">
                <a:latin typeface="Calibri" panose="020F0502020204030204" pitchFamily="34" charset="0"/>
              </a:rPr>
              <a:t>ve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operatorler</a:t>
            </a:r>
            <a:endParaRPr lang="tr-TR" sz="280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ANDDDDD </a:t>
            </a:r>
            <a:r>
              <a:rPr lang="en-US" sz="2800" dirty="0" err="1" smtClean="0">
                <a:latin typeface="Calibri" panose="020F0502020204030204" pitchFamily="34" charset="0"/>
              </a:rPr>
              <a:t>iTS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ON</a:t>
            </a:r>
            <a:r>
              <a:rPr lang="tr-TR" sz="2800" dirty="0" smtClean="0">
                <a:latin typeface="Calibri" panose="020F0502020204030204" pitchFamily="34" charset="0"/>
              </a:rPr>
              <a:t>NNNNNNNNNNNNN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16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491838"/>
            <a:ext cx="10058400" cy="955964"/>
          </a:xfrm>
        </p:spPr>
        <p:txBody>
          <a:bodyPr/>
          <a:lstStyle/>
          <a:p>
            <a:pPr algn="ctr"/>
            <a:r>
              <a:rPr lang="en-US" dirty="0" smtClean="0"/>
              <a:t>What do people say about us?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203700"/>
            <a:ext cx="1720850" cy="11620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75272"/>
            <a:ext cx="1720850" cy="172085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3575050" y="187527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 do like the idea of a drone delivery system. I think one could do a pretty efficient systems by using drones. That would be really fun…I have a design in mind for that. But I already have many things on my plate to do.”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3536950" y="4203700"/>
            <a:ext cx="743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 am looking forward to buy your company. Keep up the good work.”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8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491838"/>
            <a:ext cx="10058400" cy="955964"/>
          </a:xfrm>
        </p:spPr>
        <p:txBody>
          <a:bodyPr/>
          <a:lstStyle/>
          <a:p>
            <a:pPr algn="ctr"/>
            <a:r>
              <a:rPr lang="tr-TR" dirty="0" err="1" smtClean="0"/>
              <a:t>Who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/>
              <a:t> 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4212" y="1946564"/>
            <a:ext cx="10191606" cy="4033982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Market </a:t>
            </a:r>
            <a:r>
              <a:rPr lang="tr-TR" dirty="0" err="1" smtClean="0"/>
              <a:t>Valuation</a:t>
            </a:r>
            <a:r>
              <a:rPr lang="tr-TR" dirty="0" smtClean="0"/>
              <a:t>, </a:t>
            </a:r>
            <a:r>
              <a:rPr lang="tr-TR" dirty="0" err="1" smtClean="0"/>
              <a:t>received</a:t>
            </a:r>
            <a:r>
              <a:rPr lang="tr-TR" dirty="0" smtClean="0"/>
              <a:t> </a:t>
            </a:r>
            <a:r>
              <a:rPr lang="tr-TR" dirty="0" err="1" smtClean="0"/>
              <a:t>funding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67" y="3963555"/>
            <a:ext cx="1609725" cy="16097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46" y="3913902"/>
            <a:ext cx="1383703" cy="173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491838"/>
            <a:ext cx="10058400" cy="955964"/>
          </a:xfrm>
        </p:spPr>
        <p:txBody>
          <a:bodyPr/>
          <a:lstStyle/>
          <a:p>
            <a:pPr algn="ctr"/>
            <a:r>
              <a:rPr lang="tr-TR" dirty="0" err="1" smtClean="0"/>
              <a:t>Wh</a:t>
            </a:r>
            <a:r>
              <a:rPr lang="en-US" dirty="0" smtClean="0"/>
              <a:t>at </a:t>
            </a:r>
            <a:r>
              <a:rPr lang="tr-TR" dirty="0" smtClean="0"/>
              <a:t>IS IT?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4212" y="1946564"/>
            <a:ext cx="10191606" cy="4033982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autonomous</a:t>
            </a:r>
          </a:p>
          <a:p>
            <a:r>
              <a:rPr lang="en-US" sz="3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We provide	      intelligent       drone delivery systems (DDS).</a:t>
            </a:r>
          </a:p>
          <a:p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fast</a:t>
            </a:r>
          </a:p>
        </p:txBody>
      </p:sp>
      <p:pic>
        <p:nvPicPr>
          <p:cNvPr id="1026" name="Picture 2" descr="C:\Users\cya\Desktop\dron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034" y="577873"/>
            <a:ext cx="3048000" cy="270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0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273470"/>
            <a:ext cx="10058400" cy="955964"/>
          </a:xfrm>
        </p:spPr>
        <p:txBody>
          <a:bodyPr/>
          <a:lstStyle/>
          <a:p>
            <a:pPr algn="ctr"/>
            <a:r>
              <a:rPr lang="en-US" dirty="0" smtClean="0"/>
              <a:t>How </a:t>
            </a:r>
            <a:r>
              <a:rPr lang="tr-TR" dirty="0" smtClean="0"/>
              <a:t>IT WORKS?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89900" y="1287851"/>
            <a:ext cx="10247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>
                <a:latin typeface="Calibri" panose="020F0502020204030204" pitchFamily="34" charset="0"/>
              </a:rPr>
              <a:t>1) </a:t>
            </a:r>
            <a:r>
              <a:rPr lang="en-US" sz="2800" dirty="0" smtClean="0">
                <a:latin typeface="Calibri" panose="020F0502020204030204" pitchFamily="34" charset="0"/>
              </a:rPr>
              <a:t>Modules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algn="ctr"/>
            <a:endParaRPr lang="en-US" dirty="0" smtClean="0"/>
          </a:p>
          <a:p>
            <a:pPr algn="ctr"/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3305" r="7256" b="8868"/>
          <a:stretch/>
        </p:blipFill>
        <p:spPr bwMode="auto">
          <a:xfrm>
            <a:off x="1881366" y="1892620"/>
            <a:ext cx="7991638" cy="4476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36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232526"/>
            <a:ext cx="10058400" cy="955964"/>
          </a:xfrm>
        </p:spPr>
        <p:txBody>
          <a:bodyPr/>
          <a:lstStyle/>
          <a:p>
            <a:pPr algn="ctr"/>
            <a:r>
              <a:rPr lang="en-US" dirty="0" smtClean="0"/>
              <a:t>How </a:t>
            </a:r>
            <a:r>
              <a:rPr lang="tr-TR" dirty="0" smtClean="0"/>
              <a:t>IT WORKS?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89900" y="1383381"/>
            <a:ext cx="1024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/>
              <a:t>2) User Types</a:t>
            </a:r>
            <a:endParaRPr lang="tr-TR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71587"/>
              </p:ext>
            </p:extLst>
          </p:nvPr>
        </p:nvGraphicFramePr>
        <p:xfrm>
          <a:off x="1784182" y="2052969"/>
          <a:ext cx="8205976" cy="4432108"/>
        </p:xfrm>
        <a:graphic>
          <a:graphicData uri="http://schemas.openxmlformats.org/drawingml/2006/table">
            <a:tbl>
              <a:tblPr/>
              <a:tblGrid>
                <a:gridCol w="2156582"/>
                <a:gridCol w="6049394"/>
              </a:tblGrid>
              <a:tr h="43240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User Type</a:t>
                      </a:r>
                      <a:endParaRPr lang="tr-TR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470" marR="73470" marT="44082" marB="440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7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Description</a:t>
                      </a:r>
                      <a:endParaRPr lang="tr-TR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470" marR="73470" marT="44082" marB="440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70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Package Sender</a:t>
                      </a:r>
                      <a:endParaRPr lang="tr-TR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470" marR="73470" marT="44082" marB="440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Provides the package and destination information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470" marR="73470" marT="44082" marB="440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70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Package Receiver</a:t>
                      </a:r>
                      <a:endParaRPr lang="tr-TR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470" marR="73470" marT="44082" marB="440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Receiver of the package</a:t>
                      </a:r>
                      <a:endParaRPr lang="tr-TR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470" marR="73470" marT="44082" marB="440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00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Drone Crew</a:t>
                      </a:r>
                      <a:endParaRPr lang="tr-TR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470" marR="73470" marT="44082" marB="440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Responsible for general maintenance of the drone 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and loads package to drone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470" marR="73470" marT="44082" marB="440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530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7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Control Operator</a:t>
                      </a:r>
                      <a:endParaRPr lang="tr-TR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470" marR="73470" marT="44082" marB="440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Responsible to provide location coordinates to drone 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and checks the delivery operation in real time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470" marR="73470" marT="44082" marB="440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8925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-2866032" y="396304"/>
            <a:ext cx="10058400" cy="955964"/>
          </a:xfrm>
        </p:spPr>
        <p:txBody>
          <a:bodyPr/>
          <a:lstStyle/>
          <a:p>
            <a:pPr algn="ctr"/>
            <a:r>
              <a:rPr lang="en-US" dirty="0" smtClean="0"/>
              <a:t>How </a:t>
            </a:r>
            <a:r>
              <a:rPr lang="tr-TR" dirty="0" smtClean="0"/>
              <a:t>IT WORKS?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89900" y="2161308"/>
            <a:ext cx="102470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3</a:t>
            </a:r>
            <a:r>
              <a:rPr lang="tr-TR" sz="2800" dirty="0" smtClean="0">
                <a:latin typeface="Calibri" panose="020F0502020204030204" pitchFamily="34" charset="0"/>
              </a:rPr>
              <a:t>)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Use Case Diagram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tr-TR" dirty="0"/>
          </a:p>
        </p:txBody>
      </p:sp>
      <p:pic>
        <p:nvPicPr>
          <p:cNvPr id="4098" name="Picture 2" descr="X:\dersnotlar\blg411e\requirement_specification\system_usecaseDiagv1_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0" t="12139" r="11543" b="12438"/>
          <a:stretch/>
        </p:blipFill>
        <p:spPr bwMode="auto">
          <a:xfrm>
            <a:off x="6564573" y="-44251"/>
            <a:ext cx="5627427" cy="690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4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22872" y="0"/>
            <a:ext cx="656912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-2866031" y="369008"/>
            <a:ext cx="10058400" cy="955964"/>
          </a:xfrm>
        </p:spPr>
        <p:txBody>
          <a:bodyPr/>
          <a:lstStyle/>
          <a:p>
            <a:pPr algn="ctr"/>
            <a:r>
              <a:rPr lang="en-US" dirty="0" smtClean="0"/>
              <a:t>How </a:t>
            </a:r>
            <a:r>
              <a:rPr lang="tr-TR" dirty="0" smtClean="0"/>
              <a:t>IT WORKS?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89900" y="2161308"/>
            <a:ext cx="102470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latin typeface="Calibri" panose="020F0502020204030204" pitchFamily="34" charset="0"/>
              </a:rPr>
              <a:t>4) Entity Relationship Diagram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tr-TR" dirty="0"/>
          </a:p>
        </p:txBody>
      </p:sp>
      <p:pic>
        <p:nvPicPr>
          <p:cNvPr id="5" name="Resim 1" descr="dron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872" y="129656"/>
            <a:ext cx="6323463" cy="6475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07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964"/>
          </a:xfrm>
        </p:spPr>
        <p:txBody>
          <a:bodyPr/>
          <a:lstStyle/>
          <a:p>
            <a:pPr algn="ctr"/>
            <a:r>
              <a:rPr lang="en-US" dirty="0" smtClean="0"/>
              <a:t>How </a:t>
            </a:r>
            <a:r>
              <a:rPr lang="tr-TR" dirty="0" smtClean="0"/>
              <a:t>IT WORKS?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0" y="8625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/>
              <a:t>User Interfaces</a:t>
            </a:r>
            <a:endParaRPr lang="tr-TR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8925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Resim 16" descr="C:\Users\Taner\Dropbox\Software Engineering HW - 4\4_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961" y="1480928"/>
            <a:ext cx="6718078" cy="5314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5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964"/>
          </a:xfrm>
        </p:spPr>
        <p:txBody>
          <a:bodyPr/>
          <a:lstStyle/>
          <a:p>
            <a:pPr algn="ctr"/>
            <a:r>
              <a:rPr lang="en-US" dirty="0" smtClean="0"/>
              <a:t>How </a:t>
            </a:r>
            <a:r>
              <a:rPr lang="tr-TR" dirty="0" smtClean="0"/>
              <a:t>IT WORKS?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0" y="8625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/>
              <a:t>User Interfaces</a:t>
            </a:r>
            <a:endParaRPr lang="tr-TR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8925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Resim 16" descr="C:\Users\Taner\Dropbox\Software Engineering HW - 4\4_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961" y="1480928"/>
            <a:ext cx="6718078" cy="5314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17" descr="C:\Users\Taner\Dropbox\Software Engineering HW - 4\4_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19" y="21553"/>
            <a:ext cx="8613961" cy="678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9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</TotalTime>
  <Words>291</Words>
  <Application>Microsoft Office PowerPoint</Application>
  <PresentationFormat>Custom</PresentationFormat>
  <Paragraphs>111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Dilim</vt:lpstr>
      <vt:lpstr>Software engIneerIng Project presentatIon  drone delIvery system</vt:lpstr>
      <vt:lpstr>Who are we ?</vt:lpstr>
      <vt:lpstr>What IS IT?</vt:lpstr>
      <vt:lpstr>How IT WORKS?</vt:lpstr>
      <vt:lpstr>How IT WORKS?</vt:lpstr>
      <vt:lpstr>How IT WORKS?</vt:lpstr>
      <vt:lpstr>How IT WORKS?</vt:lpstr>
      <vt:lpstr>How IT WORKS?</vt:lpstr>
      <vt:lpstr>How IT WORKS?</vt:lpstr>
      <vt:lpstr>How IT WORKS?</vt:lpstr>
      <vt:lpstr>How IT WORKS?</vt:lpstr>
      <vt:lpstr>How IT WORKS?</vt:lpstr>
      <vt:lpstr>How IT WORKS?</vt:lpstr>
      <vt:lpstr>RISKS</vt:lpstr>
      <vt:lpstr>RISKS</vt:lpstr>
      <vt:lpstr>How can your company get It?</vt:lpstr>
      <vt:lpstr>What do people say about us?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engıneerıng Project presentatıon  drone delıvery system</dc:title>
  <dc:creator>Ozan ozan</dc:creator>
  <cp:lastModifiedBy>cya</cp:lastModifiedBy>
  <cp:revision>52</cp:revision>
  <dcterms:created xsi:type="dcterms:W3CDTF">2015-12-19T15:08:47Z</dcterms:created>
  <dcterms:modified xsi:type="dcterms:W3CDTF">2015-12-19T15:21:36Z</dcterms:modified>
</cp:coreProperties>
</file>