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32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57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2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24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91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5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40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4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758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6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1C18-FFF3-4FFE-B5D5-6B8DE751366D}" type="datetimeFigureOut">
              <a:rPr lang="tr-TR" smtClean="0"/>
              <a:t>11.05.2016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DE9F-D3BB-4C2F-A8A3-4CDCE2B76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5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romium.org/chromium-os/chromiumos-design-docs/source-code-manag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s.umd.edu/hcil/social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md.edu/hcil/science2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Computer Project II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Mining Chromium repository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4838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details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scripts to mine </a:t>
            </a:r>
            <a:r>
              <a:rPr lang="en-US" dirty="0" err="1" smtClean="0"/>
              <a:t>Chrom</a:t>
            </a:r>
            <a:r>
              <a:rPr lang="tr-TR" dirty="0" smtClean="0"/>
              <a:t>ium’s</a:t>
            </a:r>
            <a:r>
              <a:rPr lang="en-US" dirty="0" smtClean="0"/>
              <a:t> </a:t>
            </a:r>
            <a:r>
              <a:rPr lang="en-US" dirty="0"/>
              <a:t>version control </a:t>
            </a:r>
            <a:r>
              <a:rPr lang="tr-TR" dirty="0" smtClean="0"/>
              <a:t>system</a:t>
            </a:r>
            <a:endParaRPr lang="tr-TR" dirty="0"/>
          </a:p>
          <a:p>
            <a:r>
              <a:rPr lang="en-US" dirty="0" smtClean="0"/>
              <a:t>Identifying </a:t>
            </a:r>
            <a:r>
              <a:rPr lang="en-US" dirty="0"/>
              <a:t>top developers</a:t>
            </a:r>
            <a:endParaRPr lang="tr-TR" dirty="0"/>
          </a:p>
          <a:p>
            <a:r>
              <a:rPr lang="en-US" dirty="0" smtClean="0"/>
              <a:t>Identifying </a:t>
            </a:r>
            <a:r>
              <a:rPr lang="en-US" dirty="0"/>
              <a:t>mostly edited </a:t>
            </a:r>
            <a:r>
              <a:rPr lang="en-US" dirty="0" smtClean="0"/>
              <a:t>file</a:t>
            </a:r>
            <a:r>
              <a:rPr lang="tr-TR" dirty="0" smtClean="0"/>
              <a:t> </a:t>
            </a:r>
            <a:r>
              <a:rPr lang="en-US" dirty="0" smtClean="0"/>
              <a:t>sets</a:t>
            </a:r>
            <a:endParaRPr lang="tr-TR" dirty="0"/>
          </a:p>
          <a:p>
            <a:r>
              <a:rPr lang="en-US" dirty="0" smtClean="0"/>
              <a:t>Building </a:t>
            </a:r>
            <a:r>
              <a:rPr lang="tr-TR" dirty="0" smtClean="0"/>
              <a:t>socio-technical network of Chrome project</a:t>
            </a:r>
          </a:p>
          <a:p>
            <a:endParaRPr lang="tr-TR" dirty="0"/>
          </a:p>
          <a:p>
            <a:r>
              <a:rPr lang="tr-TR" dirty="0" smtClean="0"/>
              <a:t>Team should consist of 3-4 people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06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Chromium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https://www.chromium.org/chromium-os/chromiumos-design-docs/source-code-management</a:t>
            </a:r>
            <a:endParaRPr lang="tr-TR" dirty="0" smtClean="0"/>
          </a:p>
          <a:p>
            <a:r>
              <a:rPr lang="tr-TR" dirty="0" smtClean="0"/>
              <a:t>As version control system, they use Git.</a:t>
            </a:r>
          </a:p>
          <a:p>
            <a:r>
              <a:rPr lang="tr-TR" dirty="0" smtClean="0"/>
              <a:t>Check the chromium project in Github to learn more on where and how they store the source code.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4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Mining version control system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Learn how to mine a project’s development history from git</a:t>
            </a:r>
          </a:p>
          <a:p>
            <a:r>
              <a:rPr lang="tr-TR" dirty="0" smtClean="0"/>
              <a:t>Choose a particular time of development (e.g. last six months) OR a release OR a component/directory</a:t>
            </a:r>
          </a:p>
          <a:p>
            <a:r>
              <a:rPr lang="tr-TR" dirty="0" smtClean="0"/>
              <a:t>Get all commits done on that time/release/component/directory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35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Extracting useful data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Learn to extract socio-technical information: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Social: List of developers who contributed to the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Technical: Collaboration between developers in terms of contributed files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31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Visualizing social-technical network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65104"/>
          </a:xfrm>
        </p:spPr>
        <p:txBody>
          <a:bodyPr>
            <a:normAutofit/>
          </a:bodyPr>
          <a:lstStyle/>
          <a:p>
            <a:r>
              <a:rPr lang="tr-TR" sz="1800" dirty="0" smtClean="0"/>
              <a:t>Use a graphic toolbox (e.g. SocialAction-</a:t>
            </a:r>
            <a:r>
              <a:rPr lang="tr-TR" sz="1800" dirty="0" smtClean="0">
                <a:hlinkClick r:id="rId2"/>
              </a:rPr>
              <a:t>http://</a:t>
            </a:r>
            <a:r>
              <a:rPr lang="tr-TR" sz="1800" dirty="0" smtClean="0">
                <a:hlinkClick r:id="rId2"/>
              </a:rPr>
              <a:t>www.cs.umd.edu/hcil/socialaction</a:t>
            </a:r>
            <a:r>
              <a:rPr lang="tr-TR" sz="1800" dirty="0" smtClean="0"/>
              <a:t>) </a:t>
            </a:r>
            <a:endParaRPr lang="tr-TR" sz="1800" dirty="0" smtClean="0"/>
          </a:p>
          <a:p>
            <a:r>
              <a:rPr lang="tr-TR" sz="1800" dirty="0" smtClean="0"/>
              <a:t>Nodes will represent Developers </a:t>
            </a:r>
          </a:p>
          <a:p>
            <a:r>
              <a:rPr lang="tr-TR" sz="1800" dirty="0" smtClean="0"/>
              <a:t>Edges will represent Collaborations between Developers (in terms of commonly edited files)</a:t>
            </a:r>
          </a:p>
          <a:p>
            <a:r>
              <a:rPr lang="tr-TR" sz="1800" dirty="0" smtClean="0"/>
              <a:t>Nodes can grow to indicate top developers who has the most collaboration with the others</a:t>
            </a:r>
          </a:p>
          <a:p>
            <a:r>
              <a:rPr lang="tr-TR" sz="1800" dirty="0" smtClean="0"/>
              <a:t>Edges can be thicker based on the number of files contributed together</a:t>
            </a:r>
            <a:endParaRPr lang="tr-TR" sz="1800" dirty="0"/>
          </a:p>
        </p:txBody>
      </p:sp>
      <p:pic>
        <p:nvPicPr>
          <p:cNvPr id="1026" name="Picture 2" descr="http://www.cs.umd.edu/hcil/science20/senat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4"/>
          <a:stretch/>
        </p:blipFill>
        <p:spPr bwMode="auto">
          <a:xfrm>
            <a:off x="5292825" y="1340768"/>
            <a:ext cx="3381284" cy="45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02109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Graphic taken from </a:t>
            </a:r>
            <a:r>
              <a:rPr lang="tr-TR" dirty="0" smtClean="0">
                <a:hlinkClick r:id="rId4"/>
              </a:rPr>
              <a:t>http://www.cs.umd.edu/hcil/science20/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66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More on socio-technical dependencies in Chromium data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Andrew </a:t>
            </a:r>
            <a:r>
              <a:rPr lang="en-US" sz="2000" dirty="0" err="1"/>
              <a:t>Meneely</a:t>
            </a:r>
            <a:r>
              <a:rPr lang="en-US" sz="2000" dirty="0"/>
              <a:t>, Alberto C. Rodriguez Tejeda, Brian Spates, Shannon Trudeau, Danielle Neuberger, Katherine Whitlock, Christopher </a:t>
            </a:r>
            <a:r>
              <a:rPr lang="en-US" sz="2000" dirty="0" err="1"/>
              <a:t>Ketant</a:t>
            </a:r>
            <a:r>
              <a:rPr lang="en-US" sz="2000" dirty="0"/>
              <a:t>, &amp; Kayla Davis, An Empirical Investigation of Socio-technical Code Review Metrics and Security Vulnerabilities, Proceedings of the 6th International Workshop on Social Software Engineering pp. 37–44, 2014</a:t>
            </a:r>
            <a:endParaRPr lang="tr-TR" sz="2000" dirty="0"/>
          </a:p>
          <a:p>
            <a:endParaRPr lang="tr-TR" sz="2000" dirty="0" smtClean="0"/>
          </a:p>
          <a:p>
            <a:r>
              <a:rPr lang="en-US" sz="2000" dirty="0" err="1" smtClean="0"/>
              <a:t>Felivel</a:t>
            </a:r>
            <a:r>
              <a:rPr lang="en-US" sz="2000" dirty="0" smtClean="0"/>
              <a:t> </a:t>
            </a:r>
            <a:r>
              <a:rPr lang="en-US" sz="2000" dirty="0"/>
              <a:t>Camilo, Andrew </a:t>
            </a:r>
            <a:r>
              <a:rPr lang="en-US" sz="2000" dirty="0" err="1"/>
              <a:t>Meneely</a:t>
            </a:r>
            <a:r>
              <a:rPr lang="en-US" sz="2000" dirty="0"/>
              <a:t>, &amp; </a:t>
            </a:r>
            <a:r>
              <a:rPr lang="en-US" sz="2000" dirty="0" err="1"/>
              <a:t>Meiyappan</a:t>
            </a:r>
            <a:r>
              <a:rPr lang="en-US" sz="2000" dirty="0"/>
              <a:t> </a:t>
            </a:r>
            <a:r>
              <a:rPr lang="en-US" sz="2000" dirty="0" err="1"/>
              <a:t>Nagappan</a:t>
            </a:r>
            <a:r>
              <a:rPr lang="en-US" sz="2000" dirty="0"/>
              <a:t>, Do Bugs Foreshadow Vulnerabilities? A Study of the Chromium Project, 2015 International Working Conference on Mining Software Repositories</a:t>
            </a:r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33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297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Computer Project II</vt:lpstr>
      <vt:lpstr>Project details</vt:lpstr>
      <vt:lpstr>Chromium project</vt:lpstr>
      <vt:lpstr>Mining version control system</vt:lpstr>
      <vt:lpstr>Extracting useful data</vt:lpstr>
      <vt:lpstr>Visualizing social-technical network</vt:lpstr>
      <vt:lpstr>More on socio-technical dependencies in Chromium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Project II</dc:title>
  <dc:creator>Ayse Tosun</dc:creator>
  <cp:lastModifiedBy>cya</cp:lastModifiedBy>
  <cp:revision>8</cp:revision>
  <dcterms:created xsi:type="dcterms:W3CDTF">2016-02-16T21:55:16Z</dcterms:created>
  <dcterms:modified xsi:type="dcterms:W3CDTF">2016-05-11T11:27:42Z</dcterms:modified>
</cp:coreProperties>
</file>