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75" d="100"/>
          <a:sy n="75" d="100"/>
        </p:scale>
        <p:origin x="85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2AD-6BF6-4A3D-A782-0C8366C2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1D2ED-7433-4556-9DB1-A6575C78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1862-1D0F-4C76-8C5C-963DE7D6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E442-D55D-465B-AD45-D66396F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032B-F0D6-4F7D-9C7A-15C0B1D5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9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0516-9080-496B-92FC-BB5864F7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FD9D-3722-41CB-9CD1-24FAB00B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0F31-9409-4FFF-9D9D-A2BA965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E377-D64A-428B-A4E8-F63D0630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CF66-F258-4F93-834A-FEA681D2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2314B-6BC9-42D9-99AC-A5BD8A4A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202B9-60A6-4D31-9DD5-A01B367C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09EC-7CD2-4415-9477-C16F4A3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3A54-735C-4B31-9897-C622BD65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2EE7-463C-4AB8-A572-99ADD03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69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457B-452F-4CFB-A9EB-D50FE0E7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A37D-9F95-451E-A5ED-C454112F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5BA8-D848-43D1-9888-80BA9513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89D6-62B4-4FDA-BC36-72D1527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3322-F12E-4F57-ACBC-C996A59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5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C8E-AE38-4CE5-B03A-5E1CAD44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F9ACA-CDCE-4A3B-BE3F-0EA49366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D2B9-ACB8-4380-A619-A1EA5E0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285D-8F4B-404B-8EB7-6DCDC709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8EA6-A8DA-486A-9029-D001C3F6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298-CD53-4A4F-A2D5-9337BA3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3E86-E825-4148-AA55-68444F014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964C4-97B3-4FEF-B9F8-53297EFD5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0E3A-D539-490C-9A7B-C8A9AF55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31EA-C285-467A-9526-3A5B57D3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7CFE-74B8-44D6-84F9-5B911D3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6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1446-3C95-4DD1-A6C0-584F22C8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95D4-966B-4C7F-9866-33737664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F7CBF-1986-4B3F-8DD8-AA6B83BC9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1E7B4-618E-49CC-ABD0-473AA99E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7A3B5-FD16-4D81-8AE1-4ACB393C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883B8-0DC7-45A8-BA25-E97D6C93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34F96-3DB5-4EE6-9B7A-BA75996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591E-2FD6-493A-81C5-EB6513FA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9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EACE-F6D5-42E4-8AA1-25AAA7BF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A27BE-6C80-4837-9429-8489B0FF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F72C-999C-4432-8446-90C8943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07B1-489C-4DD2-B80F-4A3030A8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43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B8428-AE6B-4C4E-B1E7-B6F2D32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0EB1D-A19F-4562-9DAB-6A2CBA9B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6D5B8-1634-4093-9090-AB992970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50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F04D-F4CB-49A6-B576-027CD5D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1F0A-50AC-457D-8439-1D7044BD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1BA5F-1071-41BA-8861-5A3FEACF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3F77-EB22-4CA5-B262-446B4496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734F-8F27-484E-AD0B-799A2398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4467-85DF-46CA-B1BA-6DE0FC03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52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6CEA-81D5-41D5-87A2-9C0D247C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19530-C88B-4B35-8115-547E1EF2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21E9-63FB-4AF1-B9C2-5FF38A6C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A3E5-0FCA-446A-BA6B-63CD145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5D22-483A-4107-BEA8-18211F87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093B-B4DB-47A6-B4B8-6CF0259A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21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E03BD-B9A7-4C4F-B141-762FC35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4EA4-5C25-401F-B9AF-E14E8E93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D220-B7A7-456E-BEB5-C49D90D9A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ECC7-3E81-49E8-A01E-D8E37EFD5064}" type="datetimeFigureOut">
              <a:rPr lang="de-CH" smtClean="0"/>
              <a:t>17.06.2022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EED6-10DF-43E7-BA45-E4E8A6F30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0C9C-5B56-457D-9ADE-7EE88F8EF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F231-F00D-4967-8FA1-6C586AF9B49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30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7FFF8-0B55-48A6-A09E-B6F6306804A7}"/>
              </a:ext>
            </a:extLst>
          </p:cNvPr>
          <p:cNvSpPr/>
          <p:nvPr/>
        </p:nvSpPr>
        <p:spPr>
          <a:xfrm>
            <a:off x="3154388" y="1321196"/>
            <a:ext cx="5890269" cy="210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38DDC51-E0AB-416D-9E04-DC8C95AB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70" y="1326554"/>
            <a:ext cx="900824" cy="900824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35B7EB90-A561-4915-8007-61BABC97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98" y="1326554"/>
            <a:ext cx="1201097" cy="9008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8C8F7B-DFE3-4245-AFDA-7B3BCDBF7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15"/>
          <a:stretch/>
        </p:blipFill>
        <p:spPr bwMode="auto">
          <a:xfrm>
            <a:off x="4359170" y="2299483"/>
            <a:ext cx="2383096" cy="4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6298B5A7-5279-4D78-8828-394637429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34287" r="42933" b="3816"/>
          <a:stretch/>
        </p:blipFill>
        <p:spPr>
          <a:xfrm>
            <a:off x="4359170" y="2926361"/>
            <a:ext cx="2509625" cy="47921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9CFDEA3-AEB7-4D1F-9C02-52F6220B9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88" y="1321196"/>
            <a:ext cx="1000930" cy="208437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5BC3CDD-C3B5-4DDE-B0A0-9BF1C560C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10" y="1969416"/>
            <a:ext cx="2015947" cy="6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7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Andreas Widmer</dc:creator>
  <cp:lastModifiedBy>Lukas Andreas Widmer</cp:lastModifiedBy>
  <cp:revision>8</cp:revision>
  <dcterms:created xsi:type="dcterms:W3CDTF">2022-04-05T07:02:53Z</dcterms:created>
  <dcterms:modified xsi:type="dcterms:W3CDTF">2022-06-17T16:44:42Z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2022-04-05T07:02:53Z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be071df2-80a9-4dda-a37a-6d486213d3ce</vt:lpwstr>
  </property>
  <property fmtid="{D5CDD505-2E9C-101B-9397-08002B2CF9AE}" pid="8" name="MSIP_Label_3c9bec58-8084-492e-8360-0e1cfe36408c_ContentBits">
    <vt:lpwstr>0</vt:lpwstr>
  </property>
</Properties>
</file>