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9C0-284C-4CD9-8972-BFFC3F420DB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62D2-304C-4B0B-894D-023E33DD3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Johann</a:t>
            </a:r>
            <a:r>
              <a:rPr lang="en-US" dirty="0" smtClean="0"/>
              <a:t> </a:t>
            </a:r>
            <a:r>
              <a:rPr lang="en-US" b="1" dirty="0" smtClean="0"/>
              <a:t>Online </a:t>
            </a:r>
            <a:r>
              <a:rPr lang="en-US" b="1" dirty="0" smtClean="0"/>
              <a:t>Car Dealer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r"/>
            <a:r>
              <a:rPr lang="en-US" dirty="0" smtClean="0"/>
              <a:t>Rogelio </a:t>
            </a:r>
            <a:r>
              <a:rPr lang="en-US" dirty="0"/>
              <a:t>Alonso</a:t>
            </a:r>
          </a:p>
          <a:p>
            <a:pPr algn="r"/>
            <a:r>
              <a:rPr lang="en-US" dirty="0" smtClean="0"/>
              <a:t>Ariel </a:t>
            </a:r>
            <a:r>
              <a:rPr lang="en-US" dirty="0" err="1" smtClean="0"/>
              <a:t>Cambas</a:t>
            </a:r>
            <a:endParaRPr lang="en-US" dirty="0" smtClean="0"/>
          </a:p>
          <a:p>
            <a:pPr algn="r"/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endParaRPr lang="en-US" dirty="0" smtClean="0"/>
          </a:p>
          <a:p>
            <a:pPr algn="r"/>
            <a:r>
              <a:rPr lang="en-US" dirty="0" smtClean="0"/>
              <a:t>Yang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6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Yang</a:t>
            </a:r>
            <a:r>
              <a:rPr lang="en-US" dirty="0"/>
              <a:t> Selected </a:t>
            </a:r>
            <a:r>
              <a:rPr lang="en-US" dirty="0" smtClean="0"/>
              <a:t>Use Case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Name: Edit Cars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Logged in as admin and on the page with the “Edit Cars”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“Edit Cars” button</a:t>
            </a:r>
          </a:p>
          <a:p>
            <a:pPr lvl="1"/>
            <a:r>
              <a:rPr lang="en-US" dirty="0" smtClean="0"/>
              <a:t>Edit the information of the cars in the inventory</a:t>
            </a:r>
          </a:p>
          <a:p>
            <a:pPr lvl="1"/>
            <a:r>
              <a:rPr lang="en-US" dirty="0" smtClean="0"/>
              <a:t>Click “Save” button to update the car’s information</a:t>
            </a:r>
          </a:p>
          <a:p>
            <a:r>
              <a:rPr lang="en-US" dirty="0" smtClean="0"/>
              <a:t>Exit Condition: Admin click the “Save” button</a:t>
            </a:r>
          </a:p>
          <a:p>
            <a:r>
              <a:rPr lang="en-US" dirty="0" smtClean="0"/>
              <a:t>Exceptions: </a:t>
            </a:r>
            <a:endParaRPr lang="en-US" dirty="0" smtClean="0"/>
          </a:p>
          <a:p>
            <a:pPr lvl="1"/>
            <a:r>
              <a:rPr lang="en-US" dirty="0" smtClean="0"/>
              <a:t>Cancel</a:t>
            </a:r>
          </a:p>
          <a:p>
            <a:r>
              <a:rPr lang="en-US" dirty="0"/>
              <a:t>Special Requirements : User must be Logged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Rogelio </a:t>
            </a:r>
            <a:r>
              <a:rPr lang="en-US" dirty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1934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Rogelio </a:t>
            </a:r>
            <a:r>
              <a:rPr lang="en-US" dirty="0" smtClean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199" cy="5257800"/>
          </a:xfrm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Ariel </a:t>
            </a:r>
            <a:r>
              <a:rPr lang="en-US" dirty="0"/>
              <a:t>Selected </a:t>
            </a:r>
            <a:r>
              <a:rPr lang="en-US" dirty="0" smtClean="0"/>
              <a:t>Sequence Diagram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Ariel</a:t>
            </a:r>
            <a:r>
              <a:rPr lang="en-US" dirty="0"/>
              <a:t> Selected </a:t>
            </a:r>
            <a:r>
              <a:rPr lang="en-US" dirty="0" smtClean="0"/>
              <a:t>Sequence Diagram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Ariel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</a:t>
            </a:r>
            <a:r>
              <a:rPr lang="en-US" dirty="0" smtClean="0"/>
              <a:t>Brief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"Sunshine Car Dealer </a:t>
            </a:r>
            <a:r>
              <a:rPr lang="en-US" dirty="0" smtClean="0"/>
              <a:t>Inc." </a:t>
            </a:r>
            <a:r>
              <a:rPr lang="en-US" dirty="0"/>
              <a:t>is in the business of selling cars.  They want to extend their business model to include an online car </a:t>
            </a:r>
            <a:r>
              <a:rPr lang="en-US" dirty="0" smtClean="0"/>
              <a:t>sales </a:t>
            </a:r>
            <a:r>
              <a:rPr lang="en-US" dirty="0"/>
              <a:t>system that they wish to call "Sunshine Online Car Dealer Inc.". </a:t>
            </a:r>
            <a:endParaRPr lang="en-US" dirty="0" smtClean="0"/>
          </a:p>
          <a:p>
            <a:r>
              <a:rPr lang="en-US" dirty="0" smtClean="0"/>
              <a:t>The purpose of having an online car dealer system for </a:t>
            </a:r>
            <a:r>
              <a:rPr lang="en-US" dirty="0"/>
              <a:t>Sunshine Car Dealer </a:t>
            </a:r>
            <a:r>
              <a:rPr lang="en-US" dirty="0" smtClean="0"/>
              <a:t>are as follows:</a:t>
            </a:r>
          </a:p>
          <a:p>
            <a:pPr lvl="1"/>
            <a:r>
              <a:rPr lang="en-US" dirty="0" smtClean="0"/>
              <a:t>Stay competitive</a:t>
            </a:r>
          </a:p>
          <a:p>
            <a:pPr lvl="1"/>
            <a:r>
              <a:rPr lang="en-US" dirty="0" smtClean="0"/>
              <a:t>Different purchasing experience</a:t>
            </a:r>
          </a:p>
          <a:p>
            <a:pPr lvl="1"/>
            <a:r>
              <a:rPr lang="en-US" dirty="0" smtClean="0"/>
              <a:t>Cut down expenses</a:t>
            </a:r>
          </a:p>
          <a:p>
            <a:pPr lvl="1"/>
            <a:r>
              <a:rPr lang="en-US" dirty="0" smtClean="0"/>
              <a:t>Consolidate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Nonfunctional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work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/>
              <a:t>: User visible aspects of the system not directly related to functional behavior.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response time must be less than 1 second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accuracy must be within a second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watch must be available 24 hours a day except from 2:00am-2:01am and 3:00am-3:01am</a:t>
            </a:r>
          </a:p>
          <a:p>
            <a:endParaRPr lang="en-US" dirty="0" smtClean="0"/>
          </a:p>
          <a:p>
            <a:r>
              <a:rPr lang="en-US" dirty="0" smtClean="0"/>
              <a:t>Usability</a:t>
            </a:r>
            <a:endParaRPr lang="en-US" dirty="0"/>
          </a:p>
          <a:p>
            <a:pPr lvl="1"/>
            <a:r>
              <a:rPr lang="en-US" dirty="0"/>
              <a:t>How easy it is to lean the system and use it (prepare input, understand the output)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The extent to which the system can perform its functions under normal conditions</a:t>
            </a:r>
          </a:p>
          <a:p>
            <a:pPr lvl="1"/>
            <a:r>
              <a:rPr lang="en-US" dirty="0"/>
              <a:t>Robustness </a:t>
            </a:r>
          </a:p>
          <a:p>
            <a:pPr lvl="2"/>
            <a:r>
              <a:rPr lang="en-US" dirty="0"/>
              <a:t>Recover from invalid input?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Response time, throughput, availability, accuracy</a:t>
            </a:r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/>
              <a:t>Ease of change, adaptability, maintainability, portability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1- A Home page </a:t>
            </a:r>
          </a:p>
          <a:p>
            <a:pPr marL="0" indent="0">
              <a:buNone/>
            </a:pPr>
            <a:r>
              <a:rPr lang="en-US" dirty="0"/>
              <a:t>	a-  Function to search</a:t>
            </a:r>
          </a:p>
          <a:p>
            <a:pPr marL="0" lvl="0" indent="0">
              <a:buNone/>
            </a:pPr>
            <a:r>
              <a:rPr lang="en-US" dirty="0" smtClean="0"/>
              <a:t>		Make</a:t>
            </a:r>
            <a:r>
              <a:rPr lang="en-US" dirty="0"/>
              <a:t>, Model, Year, Price Range , Mileage Range, Condition(New/Used).</a:t>
            </a:r>
          </a:p>
          <a:p>
            <a:pPr marL="0" indent="0">
              <a:buNone/>
            </a:pPr>
            <a:r>
              <a:rPr lang="en-US" dirty="0"/>
              <a:t>	b-  Function to route user to register/login.</a:t>
            </a:r>
          </a:p>
          <a:p>
            <a:pPr marL="0" indent="0">
              <a:buNone/>
            </a:pPr>
            <a:r>
              <a:rPr lang="en-US" dirty="0"/>
              <a:t>2- A Search Results Page</a:t>
            </a:r>
          </a:p>
          <a:p>
            <a:pPr marL="0" indent="0">
              <a:buNone/>
            </a:pPr>
            <a:r>
              <a:rPr lang="en-US" dirty="0"/>
              <a:t>	a- List of cars with basic car information Year, Model, Condition, Make, Model, Price, Mileage,  </a:t>
            </a:r>
          </a:p>
          <a:p>
            <a:pPr marL="0" indent="0">
              <a:buNone/>
            </a:pPr>
            <a:r>
              <a:rPr lang="en-US" dirty="0"/>
              <a:t>	b- A detailed selected car information page with pictures of the car.  Will show all of the basic information </a:t>
            </a:r>
            <a:r>
              <a:rPr lang="en-US" dirty="0" smtClean="0"/>
              <a:t>		as </a:t>
            </a:r>
            <a:r>
              <a:rPr lang="en-US" dirty="0"/>
              <a:t>well as pictures and additional notes.</a:t>
            </a:r>
          </a:p>
          <a:p>
            <a:pPr marL="0" indent="0">
              <a:buNone/>
            </a:pPr>
            <a:r>
              <a:rPr lang="en-US" dirty="0"/>
              <a:t>	c- Button to select car and continue to purchase.</a:t>
            </a:r>
          </a:p>
          <a:p>
            <a:pPr marL="0" indent="0">
              <a:buNone/>
            </a:pPr>
            <a:r>
              <a:rPr lang="en-US" dirty="0"/>
              <a:t>	d- If user is not logged in, the user will be taken to register/login page.  Car selection must be saved in the </a:t>
            </a:r>
            <a:r>
              <a:rPr lang="en-US" dirty="0" smtClean="0"/>
              <a:t>		user </a:t>
            </a:r>
            <a:r>
              <a:rPr lang="en-US" dirty="0"/>
              <a:t>session so that </a:t>
            </a:r>
            <a:r>
              <a:rPr lang="en-US" dirty="0" smtClean="0"/>
              <a:t>once </a:t>
            </a:r>
            <a:r>
              <a:rPr lang="en-US" dirty="0"/>
              <a:t>logged in/registered the user can see the car selected previously.</a:t>
            </a:r>
          </a:p>
          <a:p>
            <a:pPr marL="0" indent="0">
              <a:buNone/>
            </a:pPr>
            <a:r>
              <a:rPr lang="en-US" dirty="0"/>
              <a:t>3-  A Login page</a:t>
            </a:r>
          </a:p>
          <a:p>
            <a:pPr marL="457200" lvl="1" indent="0">
              <a:buNone/>
            </a:pPr>
            <a:r>
              <a:rPr lang="en-US" dirty="0"/>
              <a:t>Fields to enter User Name and password.  Links to forgot username/password and to register.</a:t>
            </a:r>
          </a:p>
          <a:p>
            <a:pPr marL="457200" lvl="1" indent="0">
              <a:buNone/>
            </a:pPr>
            <a:r>
              <a:rPr lang="en-US" b="1" dirty="0"/>
              <a:t>Note:</a:t>
            </a:r>
            <a:r>
              <a:rPr lang="en-US" dirty="0"/>
              <a:t> Both regular users or site administrator users can log in through this page.</a:t>
            </a:r>
          </a:p>
          <a:p>
            <a:pPr marL="0" indent="0">
              <a:buNone/>
            </a:pPr>
            <a:r>
              <a:rPr lang="en-US" dirty="0"/>
              <a:t>4- A Registration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date of birth, phone, billing address,  shipping address, email,</a:t>
            </a:r>
          </a:p>
          <a:p>
            <a:pPr marL="457200" lvl="1" indent="0">
              <a:buNone/>
            </a:pPr>
            <a:r>
              <a:rPr lang="en-US" dirty="0"/>
              <a:t>user name, password, password confirmation.</a:t>
            </a:r>
          </a:p>
          <a:p>
            <a:pPr marL="0" indent="0">
              <a:buNone/>
            </a:pPr>
            <a:r>
              <a:rPr lang="en-US" dirty="0"/>
              <a:t>5- A purchase page</a:t>
            </a:r>
          </a:p>
          <a:p>
            <a:pPr marL="457200" lvl="1" indent="0">
              <a:buNone/>
            </a:pPr>
            <a:r>
              <a:rPr lang="en-US" dirty="0"/>
              <a:t>Car details information, Car price, Delivery charges, taxes, grand total, Shipping Address,  Payment information(Card holder's full Name, Card type, Card Number, Expiration Date, CVV code, Billing address.),  confirmation/cancel buttons.</a:t>
            </a:r>
          </a:p>
          <a:p>
            <a:pPr marL="0" indent="0">
              <a:buNone/>
            </a:pPr>
            <a:r>
              <a:rPr lang="en-US" dirty="0"/>
              <a:t>6- A Payment confirmation Page.</a:t>
            </a:r>
          </a:p>
          <a:p>
            <a:pPr marL="0" lvl="0" indent="0">
              <a:buNone/>
            </a:pPr>
            <a:r>
              <a:rPr lang="en-US" dirty="0"/>
              <a:t>Car detail information, Total amount paid, receipt number, delivery date, delivery address.</a:t>
            </a:r>
          </a:p>
          <a:p>
            <a:pPr marL="0" indent="0">
              <a:buNone/>
            </a:pPr>
            <a:r>
              <a:rPr lang="en-US" dirty="0"/>
              <a:t>7- A customer profile page</a:t>
            </a:r>
          </a:p>
          <a:p>
            <a:pPr marL="457200" lvl="1" indent="0">
              <a:buNone/>
            </a:pPr>
            <a:r>
              <a:rPr lang="en-US" dirty="0"/>
              <a:t>Customer details, change password option,  option to update customer details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9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</a:t>
            </a:r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8- Logged in Admin home page</a:t>
            </a:r>
          </a:p>
          <a:p>
            <a:pPr marL="457200" lvl="1" indent="0">
              <a:buNone/>
            </a:pPr>
            <a:r>
              <a:rPr lang="en-US" dirty="0"/>
              <a:t>Buttons:  Add Admin user, Registered Users, Car Inventory, Reports.</a:t>
            </a:r>
          </a:p>
          <a:p>
            <a:pPr marL="0" indent="0">
              <a:buNone/>
            </a:pPr>
            <a:r>
              <a:rPr lang="en-US" dirty="0"/>
              <a:t>9-Add Admin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description, active/inactive. Password, password confirmation.</a:t>
            </a:r>
          </a:p>
          <a:p>
            <a:pPr marL="0" indent="0">
              <a:buNone/>
            </a:pPr>
            <a:r>
              <a:rPr lang="en-US" dirty="0"/>
              <a:t>10- Registered User page</a:t>
            </a:r>
          </a:p>
          <a:p>
            <a:pPr marL="457200" lvl="1" indent="0">
              <a:buNone/>
            </a:pPr>
            <a:r>
              <a:rPr lang="en-US" dirty="0"/>
              <a:t>List of all users, user name, first name, last name, type of user, buttons to delete or update selected user.</a:t>
            </a:r>
          </a:p>
          <a:p>
            <a:pPr marL="0" indent="0">
              <a:buNone/>
            </a:pPr>
            <a:r>
              <a:rPr lang="en-US" dirty="0"/>
              <a:t>11- Car Inventory</a:t>
            </a:r>
          </a:p>
          <a:p>
            <a:pPr marL="457200" lvl="1" indent="0">
              <a:buNone/>
            </a:pPr>
            <a:r>
              <a:rPr lang="en-US" dirty="0"/>
              <a:t>Displays list of all available inventory (Sorted by make, model, condition).  Option to</a:t>
            </a:r>
          </a:p>
          <a:p>
            <a:pPr marL="0" indent="0">
              <a:buNone/>
            </a:pPr>
            <a:r>
              <a:rPr lang="en-US" dirty="0"/>
              <a:t>	update/delete selected inventory item.  Option to add a new car to inventory.</a:t>
            </a:r>
          </a:p>
          <a:p>
            <a:pPr marL="0" indent="0">
              <a:buNone/>
            </a:pPr>
            <a:r>
              <a:rPr lang="en-US" dirty="0"/>
              <a:t>12- Add Car inventory page</a:t>
            </a:r>
          </a:p>
          <a:p>
            <a:pPr marL="457200" lvl="1" indent="0">
              <a:buNone/>
            </a:pPr>
            <a:r>
              <a:rPr lang="en-US" dirty="0"/>
              <a:t>Fields:  Car details, car pictures path.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13- Reports page</a:t>
            </a:r>
          </a:p>
          <a:p>
            <a:pPr marL="0" lvl="0" indent="0">
              <a:buNone/>
            </a:pPr>
            <a:r>
              <a:rPr lang="en-US" dirty="0" smtClean="0"/>
              <a:t>	Option </a:t>
            </a:r>
            <a:r>
              <a:rPr lang="en-US" dirty="0"/>
              <a:t>to print Sales made current day, week, current month, current year, date range.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Definitions: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Car Details:   Includes all of the following fields:  Make, Model, Year, Condition, Mileage, Price, Car item Number(car id).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Details:  Includes all of the following fields:  User Name, First Name, Last Name, Billing/Shipping address, email address, Date of </a:t>
            </a:r>
            <a:r>
              <a:rPr lang="en-US" dirty="0" smtClean="0"/>
              <a:t>Birth.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Global </a:t>
            </a:r>
            <a:r>
              <a:rPr lang="en-US" dirty="0"/>
              <a:t>page features:   Back to home button, Logo of the company, On the upper right hand corner of page an option to update logged in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5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Johann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 work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: </a:t>
            </a:r>
            <a:r>
              <a:rPr lang="en-US" dirty="0"/>
              <a:t>(“Pseudo requirements”): Imposed by the client or the environment in which the system will operate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implementation language must be COBOL.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Must interface to the dispatcher system written in 1956.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Yang</a:t>
            </a:r>
            <a:r>
              <a:rPr lang="en-US" dirty="0" smtClean="0"/>
              <a:t> Selected </a:t>
            </a:r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Name: Login</a:t>
            </a:r>
          </a:p>
          <a:p>
            <a:r>
              <a:rPr lang="en-US" dirty="0" smtClean="0"/>
              <a:t>Actor: User/Admin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User/Admin must be at the login web page of the Online Car Dealer System.</a:t>
            </a:r>
          </a:p>
          <a:p>
            <a:pPr lvl="1"/>
            <a:r>
              <a:rPr lang="en-US" dirty="0" smtClean="0"/>
              <a:t>User/Admin has a valid username and password.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User/Admin input username into the Login web page.</a:t>
            </a:r>
          </a:p>
          <a:p>
            <a:pPr lvl="1"/>
            <a:r>
              <a:rPr lang="en-US" dirty="0" smtClean="0"/>
              <a:t>User/Admin input password into the login web page.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</a:t>
            </a:r>
            <a:r>
              <a:rPr lang="en-US" dirty="0"/>
              <a:t>match username/password entered with list of stored </a:t>
            </a:r>
            <a:r>
              <a:rPr lang="en-US" dirty="0" smtClean="0"/>
              <a:t>users/admin.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logs User/Admin</a:t>
            </a:r>
            <a:r>
              <a:rPr lang="en-US" dirty="0"/>
              <a:t> into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User/Admin </a:t>
            </a:r>
            <a:r>
              <a:rPr lang="en-US" dirty="0"/>
              <a:t> are redirected to home/index web page showing a logged in status.</a:t>
            </a:r>
            <a:endParaRPr lang="en-US" dirty="0" smtClean="0"/>
          </a:p>
          <a:p>
            <a:r>
              <a:rPr lang="en-US" dirty="0" smtClean="0"/>
              <a:t>Exit Condition: User/Admin</a:t>
            </a:r>
            <a:r>
              <a:rPr lang="en-US" dirty="0"/>
              <a:t> is logged into </a:t>
            </a:r>
            <a:r>
              <a:rPr lang="en-US" dirty="0" smtClean="0"/>
              <a:t>the Online Car Dealer System.</a:t>
            </a:r>
          </a:p>
          <a:p>
            <a:r>
              <a:rPr lang="en-US" dirty="0" smtClean="0"/>
              <a:t>Exceptions: </a:t>
            </a:r>
            <a:endParaRPr lang="en-US" dirty="0" smtClean="0"/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“Wrong Username/Password”</a:t>
            </a:r>
          </a:p>
          <a:p>
            <a:r>
              <a:rPr lang="en-US" dirty="0" smtClean="0"/>
              <a:t>Special Requirements: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Yang</a:t>
            </a:r>
            <a:r>
              <a:rPr lang="en-US" dirty="0"/>
              <a:t> Selected </a:t>
            </a:r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Name: Purchase A Car</a:t>
            </a:r>
          </a:p>
          <a:p>
            <a:r>
              <a:rPr lang="en-US" dirty="0" smtClean="0"/>
              <a:t>Actor: User</a:t>
            </a:r>
          </a:p>
          <a:p>
            <a:r>
              <a:rPr lang="en-US" dirty="0" smtClean="0"/>
              <a:t>Entry Condition:</a:t>
            </a:r>
          </a:p>
          <a:p>
            <a:pPr lvl="1"/>
            <a:r>
              <a:rPr lang="en-US" dirty="0"/>
              <a:t>User must be at a web page of the </a:t>
            </a:r>
            <a:r>
              <a:rPr lang="en-US" dirty="0" smtClean="0"/>
              <a:t>Online Car Dealer System </a:t>
            </a:r>
            <a:r>
              <a:rPr lang="en-US" dirty="0"/>
              <a:t>displaying a list of cars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must be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Flow: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car to be purchased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displays </a:t>
            </a:r>
            <a:r>
              <a:rPr lang="en-US" dirty="0"/>
              <a:t>the car details including price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Purchase option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which of his credit cards is going to be charged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Online Car Dealer System shows </a:t>
            </a:r>
            <a:r>
              <a:rPr lang="en-US" dirty="0"/>
              <a:t>a confirmation web page with transaction details and delivery </a:t>
            </a:r>
            <a:r>
              <a:rPr lang="en-US" dirty="0" smtClean="0"/>
              <a:t>date.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Exit Condition: </a:t>
            </a:r>
            <a:r>
              <a:rPr lang="en-US" dirty="0"/>
              <a:t>User purchased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Invalid Credit Card Information</a:t>
            </a:r>
          </a:p>
          <a:p>
            <a:pPr lvl="1"/>
            <a:r>
              <a:rPr lang="en-US" dirty="0" smtClean="0"/>
              <a:t>This Item has been sold out</a:t>
            </a:r>
          </a:p>
          <a:p>
            <a:r>
              <a:rPr lang="en-US" dirty="0"/>
              <a:t>Special Requirements : </a:t>
            </a:r>
            <a:r>
              <a:rPr lang="en-US" dirty="0" smtClean="0"/>
              <a:t>User must be </a:t>
            </a:r>
            <a:r>
              <a:rPr lang="en-US" dirty="0" smtClean="0"/>
              <a:t>Logged 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Yang</a:t>
            </a:r>
            <a:r>
              <a:rPr lang="en-US" dirty="0"/>
              <a:t> Selected </a:t>
            </a:r>
            <a:r>
              <a:rPr lang="en-US" dirty="0" smtClean="0"/>
              <a:t>Use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Add Admin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Logged in as admin and on the page with the “Add Admin”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“Add Admin” button</a:t>
            </a:r>
          </a:p>
          <a:p>
            <a:pPr lvl="1"/>
            <a:r>
              <a:rPr lang="en-US" dirty="0" smtClean="0"/>
              <a:t>Enter the information of the new admin that needs to be added</a:t>
            </a:r>
          </a:p>
          <a:p>
            <a:pPr lvl="1"/>
            <a:r>
              <a:rPr lang="en-US" dirty="0" smtClean="0"/>
              <a:t>Click “Save” button to create the new admin</a:t>
            </a:r>
          </a:p>
          <a:p>
            <a:r>
              <a:rPr lang="en-US" dirty="0" smtClean="0"/>
              <a:t>Exit Condition: Admin click the “Save” button</a:t>
            </a:r>
          </a:p>
          <a:p>
            <a:r>
              <a:rPr lang="en-US" dirty="0" smtClean="0"/>
              <a:t>Exceptions: </a:t>
            </a:r>
            <a:endParaRPr lang="en-US" dirty="0" smtClean="0"/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“User name already exist”</a:t>
            </a:r>
          </a:p>
          <a:p>
            <a:r>
              <a:rPr lang="en-US" dirty="0"/>
              <a:t>Special Requirements : User must be Logged 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05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732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Johann Online Car Dealer System</vt:lpstr>
      <vt:lpstr>Johann Brief Introduction</vt:lpstr>
      <vt:lpstr>Johann Nonfunctional requirements</vt:lpstr>
      <vt:lpstr>Johann Functional Requirements</vt:lpstr>
      <vt:lpstr>Johann Functional Requirements</vt:lpstr>
      <vt:lpstr>Johann Constraints</vt:lpstr>
      <vt:lpstr>Yang Selected Use Case 1</vt:lpstr>
      <vt:lpstr>Yang Selected Use Case 2</vt:lpstr>
      <vt:lpstr>Yang Selected Use Case 3</vt:lpstr>
      <vt:lpstr>Yang Selected Use Case 4</vt:lpstr>
      <vt:lpstr>Rogelio Class Diagrams</vt:lpstr>
      <vt:lpstr>Rogelio Class Diagrams</vt:lpstr>
      <vt:lpstr>Ariel Selected Sequence Diagram 1</vt:lpstr>
      <vt:lpstr>Ariel Selected Sequence Diagram 2</vt:lpstr>
      <vt:lpstr>Ariel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Dealer System</dc:title>
  <dc:creator>Boyuan Guan</dc:creator>
  <cp:lastModifiedBy>Boyuan Guan</cp:lastModifiedBy>
  <cp:revision>13</cp:revision>
  <dcterms:created xsi:type="dcterms:W3CDTF">2014-02-09T20:30:10Z</dcterms:created>
  <dcterms:modified xsi:type="dcterms:W3CDTF">2014-02-10T22:14:53Z</dcterms:modified>
</cp:coreProperties>
</file>