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70" r:id="rId12"/>
    <p:sldId id="273" r:id="rId13"/>
    <p:sldId id="265" r:id="rId14"/>
    <p:sldId id="266" r:id="rId15"/>
    <p:sldId id="274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94660"/>
  </p:normalViewPr>
  <p:slideViewPr>
    <p:cSldViewPr>
      <p:cViewPr varScale="1">
        <p:scale>
          <a:sx n="87" d="100"/>
          <a:sy n="87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068A3-A88F-4198-BA78-261442291243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44368-5094-43CA-9CC5-FF5F025E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1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44368-5094-43CA-9CC5-FF5F025E0E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1524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860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390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6106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10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5652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931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898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5823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1604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6641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C9C0-284C-4CD9-8972-BFFC3F420DB7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Online Car Dealer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dirty="0" smtClean="0"/>
              <a:t>Rogelio </a:t>
            </a:r>
            <a:r>
              <a:rPr lang="en-US" dirty="0"/>
              <a:t>Alonso</a:t>
            </a:r>
          </a:p>
          <a:p>
            <a:pPr algn="r"/>
            <a:r>
              <a:rPr lang="en-US" dirty="0" smtClean="0"/>
              <a:t>Ariel </a:t>
            </a:r>
            <a:r>
              <a:rPr lang="en-US" dirty="0" err="1" smtClean="0"/>
              <a:t>Cambas</a:t>
            </a:r>
            <a:endParaRPr lang="en-US" dirty="0" smtClean="0"/>
          </a:p>
          <a:p>
            <a:pPr algn="r"/>
            <a:r>
              <a:rPr lang="en-US" dirty="0" smtClean="0"/>
              <a:t>Johann </a:t>
            </a:r>
            <a:r>
              <a:rPr lang="en-US" dirty="0" err="1" smtClean="0"/>
              <a:t>Henao</a:t>
            </a:r>
            <a:endParaRPr lang="en-US" dirty="0" smtClean="0"/>
          </a:p>
          <a:p>
            <a:pPr algn="r"/>
            <a:r>
              <a:rPr lang="en-US" dirty="0" smtClean="0"/>
              <a:t>Yang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6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Diagrams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1219200"/>
            <a:ext cx="9829800" cy="6231467"/>
          </a:xfrm>
        </p:spPr>
      </p:pic>
    </p:spTree>
    <p:extLst>
      <p:ext uri="{BB962C8B-B14F-4D97-AF65-F5344CB8AC3E}">
        <p14:creationId xmlns:p14="http://schemas.microsoft.com/office/powerpoint/2010/main" val="119344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Diagrams</a:t>
            </a:r>
            <a:endParaRPr lang="en-US" b="1" dirty="0"/>
          </a:p>
        </p:txBody>
      </p:sp>
      <p:pic>
        <p:nvPicPr>
          <p:cNvPr id="6" name="Content Placeholder 5" descr="Captur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0" y="1371600"/>
            <a:ext cx="9677399" cy="5105400"/>
          </a:xfrm>
        </p:spPr>
      </p:pic>
    </p:spTree>
    <p:extLst>
      <p:ext uri="{BB962C8B-B14F-4D97-AF65-F5344CB8AC3E}">
        <p14:creationId xmlns:p14="http://schemas.microsoft.com/office/powerpoint/2010/main" val="3373920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Diagrams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90625"/>
            <a:ext cx="8610601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3920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2600"/>
            <a:ext cx="9208741" cy="5334000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 Diagrams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0999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Sequence Diagram 1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239000" cy="48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217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Sequence Diagram 2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315200" cy="48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217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a tool for </a:t>
            </a:r>
            <a:r>
              <a:rPr lang="en-US" dirty="0"/>
              <a:t>Sunshine Online Car Dealer System to </a:t>
            </a:r>
            <a:r>
              <a:rPr lang="en-US" dirty="0" smtClean="0"/>
              <a:t>stay competitive </a:t>
            </a:r>
          </a:p>
          <a:p>
            <a:r>
              <a:rPr lang="en-US" dirty="0" smtClean="0"/>
              <a:t>Functional and Non-Functional requirements</a:t>
            </a:r>
          </a:p>
          <a:p>
            <a:r>
              <a:rPr lang="en-US" dirty="0" smtClean="0"/>
              <a:t>Examples of Uses Cases</a:t>
            </a:r>
          </a:p>
          <a:p>
            <a:r>
              <a:rPr lang="en-US" dirty="0" smtClean="0"/>
              <a:t>Constrains</a:t>
            </a:r>
          </a:p>
          <a:p>
            <a:r>
              <a:rPr lang="en-US" dirty="0" smtClean="0"/>
              <a:t>Object Model</a:t>
            </a:r>
          </a:p>
          <a:p>
            <a:r>
              <a:rPr lang="en-US" dirty="0" smtClean="0"/>
              <a:t>Dynamic Model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07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Brief 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client "Sunshine Car Dealer </a:t>
            </a:r>
            <a:r>
              <a:rPr lang="en-US" dirty="0" smtClean="0"/>
              <a:t>Inc." </a:t>
            </a:r>
            <a:r>
              <a:rPr lang="en-US" dirty="0"/>
              <a:t>is in the business of selling cars.  They want to extend their business model to include an online car </a:t>
            </a:r>
            <a:r>
              <a:rPr lang="en-US" dirty="0" smtClean="0"/>
              <a:t>sales </a:t>
            </a:r>
            <a:r>
              <a:rPr lang="en-US" dirty="0"/>
              <a:t>system that they wish to call "Sunshine Online Car </a:t>
            </a:r>
            <a:r>
              <a:rPr lang="en-US" dirty="0" smtClean="0"/>
              <a:t>Dealer System". </a:t>
            </a:r>
          </a:p>
          <a:p>
            <a:r>
              <a:rPr lang="en-US" dirty="0" smtClean="0"/>
              <a:t>The purpose of having an online car dealer system for </a:t>
            </a:r>
            <a:r>
              <a:rPr lang="en-US" dirty="0"/>
              <a:t>Sunshine Car Dealer </a:t>
            </a:r>
            <a:r>
              <a:rPr lang="en-US" dirty="0" smtClean="0"/>
              <a:t>are as follows:</a:t>
            </a:r>
          </a:p>
          <a:p>
            <a:pPr lvl="1"/>
            <a:r>
              <a:rPr lang="en-US" dirty="0" smtClean="0"/>
              <a:t>Stay competitive</a:t>
            </a:r>
          </a:p>
          <a:p>
            <a:pPr lvl="1"/>
            <a:r>
              <a:rPr lang="en-US" dirty="0" smtClean="0"/>
              <a:t>Different purchasing experience</a:t>
            </a:r>
          </a:p>
          <a:p>
            <a:pPr lvl="1"/>
            <a:r>
              <a:rPr lang="en-US" dirty="0" smtClean="0"/>
              <a:t>Cut down expenses</a:t>
            </a:r>
          </a:p>
          <a:p>
            <a:pPr lvl="1"/>
            <a:r>
              <a:rPr lang="en-US" dirty="0" smtClean="0"/>
              <a:t>Consolidate 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82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Nonfunctional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Usability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/>
              <a:t>Sunshine Online Car Dealer System will </a:t>
            </a:r>
            <a:r>
              <a:rPr lang="en-US" dirty="0" smtClean="0"/>
              <a:t>be available at all times and accessible from any computer connected to the internet with a browser.</a:t>
            </a:r>
          </a:p>
          <a:p>
            <a:pPr lvl="1"/>
            <a:endParaRPr lang="en-US" dirty="0"/>
          </a:p>
          <a:p>
            <a:r>
              <a:rPr lang="en-US" dirty="0"/>
              <a:t>Reliability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system will be a secure reliable source to make a vehicle purchase.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Sunshine Online Car Dealer System will </a:t>
            </a:r>
            <a:r>
              <a:rPr lang="en-US" dirty="0" smtClean="0"/>
              <a:t>not have an invalid input as all the input option will be provided for their selection.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Sunshine Online Car Dealer System will </a:t>
            </a:r>
            <a:r>
              <a:rPr lang="en-US" dirty="0" smtClean="0"/>
              <a:t>only provide for sale whatever is available in it’s inventory. </a:t>
            </a:r>
          </a:p>
          <a:p>
            <a:pPr lvl="1"/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smtClean="0"/>
              <a:t>There is no constrain on response time.</a:t>
            </a:r>
          </a:p>
          <a:p>
            <a:pPr lvl="1"/>
            <a:endParaRPr lang="en-US" dirty="0"/>
          </a:p>
          <a:p>
            <a:r>
              <a:rPr lang="en-US" dirty="0"/>
              <a:t>Supportability</a:t>
            </a:r>
          </a:p>
          <a:p>
            <a:pPr lvl="1"/>
            <a:r>
              <a:rPr lang="en-US" dirty="0" smtClean="0"/>
              <a:t>Very portable since every device (i.e.: Smartphone or Tablet) with a browser will be able to access the </a:t>
            </a:r>
            <a:r>
              <a:rPr lang="en-US" dirty="0"/>
              <a:t>Sunshine Online Car Dealer System .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Sunshine Online Car Dealer System has </a:t>
            </a:r>
            <a:r>
              <a:rPr lang="en-US" dirty="0" smtClean="0"/>
              <a:t>been designed with Entity, Boundary and Control objects making the system more adaptable to maintainability, changes and support.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22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1- The system shall have a function to search cars from the available car inventory.  The search criteria will be through selectable values, no free format input from the user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2 – The system shall have a function to route a user to register or login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3 - The system shall display the search result (from requirement 1) with the basic car information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4 - The system shall allow the user to request a more detailed car information per car within the search results from functional requirement 3, which will return a page with pictures of the car, basic car information and additional notes.  </a:t>
            </a:r>
          </a:p>
          <a:p>
            <a:pPr marL="0" indent="0">
              <a:buNone/>
            </a:pPr>
            <a:r>
              <a:rPr lang="en-US" sz="1600" dirty="0"/>
              <a:t>5 - The system shall have a function to purchase a car.  To purchase a car, a user must be registered and logged in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6 – The system shall allow a user to register and/or login.</a:t>
            </a:r>
          </a:p>
          <a:p>
            <a:pPr marL="0" indent="0">
              <a:buNone/>
            </a:pPr>
            <a:r>
              <a:rPr lang="en-US" sz="1600" dirty="0"/>
              <a:t>7 – The system shall allow a user to reset the login password in case it is forgotten.</a:t>
            </a:r>
          </a:p>
          <a:p>
            <a:pPr marL="0" indent="0">
              <a:buNone/>
            </a:pPr>
            <a:r>
              <a:rPr lang="en-US" sz="1600" dirty="0"/>
              <a:t>8 – The system shall display an order confirmation after the user submits the payment information.</a:t>
            </a:r>
          </a:p>
          <a:p>
            <a:pPr marL="0" indent="0">
              <a:buNone/>
            </a:pPr>
            <a:r>
              <a:rPr lang="en-US" sz="1600" dirty="0"/>
              <a:t>9 - The system shall allow the user to update its profile information.</a:t>
            </a:r>
          </a:p>
          <a:p>
            <a:pPr marL="0" indent="0">
              <a:buNone/>
            </a:pPr>
            <a:r>
              <a:rPr lang="en-US" sz="1600" dirty="0"/>
              <a:t>10 – The system shall provide and administration portal.</a:t>
            </a:r>
          </a:p>
          <a:p>
            <a:pPr marL="0" indent="0">
              <a:buNone/>
            </a:pPr>
            <a:r>
              <a:rPr lang="en-US" sz="1600" dirty="0"/>
              <a:t>11 – The system shall allow the creation of additional administrators.</a:t>
            </a:r>
          </a:p>
          <a:p>
            <a:pPr marL="0" indent="0">
              <a:buNone/>
            </a:pPr>
            <a:r>
              <a:rPr lang="en-US" sz="1600" dirty="0"/>
              <a:t>12 – The system shall allow the administrator to view/edit/delete all registered users.</a:t>
            </a:r>
          </a:p>
          <a:p>
            <a:pPr marL="0" indent="0">
              <a:buNone/>
            </a:pPr>
            <a:r>
              <a:rPr lang="en-US" sz="1600" dirty="0"/>
              <a:t>13 – The system shall allow the administrator to view/edit/delete the car inventory.</a:t>
            </a:r>
          </a:p>
          <a:p>
            <a:pPr marL="0" indent="0">
              <a:buNone/>
            </a:pPr>
            <a:r>
              <a:rPr lang="en-US" sz="1600" dirty="0"/>
              <a:t>14 – The system shall allow the administrator to generate a sales report in a valid date range.</a:t>
            </a:r>
          </a:p>
        </p:txBody>
      </p:sp>
    </p:spTree>
    <p:extLst>
      <p:ext uri="{BB962C8B-B14F-4D97-AF65-F5344CB8AC3E}">
        <p14:creationId xmlns:p14="http://schemas.microsoft.com/office/powerpoint/2010/main" val="1018291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Constraints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 smtClean="0"/>
              <a:t>systems interface must be any web browser.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Sunshine Online Car Dealer System must </a:t>
            </a:r>
            <a:r>
              <a:rPr lang="en-US" dirty="0" smtClean="0"/>
              <a:t>contain a </a:t>
            </a:r>
            <a:r>
              <a:rPr lang="en-US" dirty="0" err="1" smtClean="0"/>
              <a:t>mySQL</a:t>
            </a:r>
            <a:r>
              <a:rPr lang="en-US" dirty="0" smtClean="0"/>
              <a:t> database  with at least one user as Administrator.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It will assign a session to every user accessing a domain web page.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It has to be capable to support three types of user (Guest,  Customer &amp; Admin)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/>
              <a:t>Sunshine Online Car Dealer System will </a:t>
            </a:r>
            <a:r>
              <a:rPr lang="en-US" dirty="0" smtClean="0"/>
              <a:t>sell cars with minimal human supervision.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system will sell 1 car a time.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62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Use Case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Name: Login</a:t>
            </a:r>
          </a:p>
          <a:p>
            <a:r>
              <a:rPr lang="en-US" dirty="0" smtClean="0"/>
              <a:t>Actor: User/Admin</a:t>
            </a:r>
          </a:p>
          <a:p>
            <a:r>
              <a:rPr lang="en-US" dirty="0" smtClean="0"/>
              <a:t>Entry Condition: </a:t>
            </a:r>
          </a:p>
          <a:p>
            <a:pPr lvl="1"/>
            <a:r>
              <a:rPr lang="en-US" dirty="0" smtClean="0"/>
              <a:t>User/Admin must be at the login web page of Sunshine Online Car Dealer System.</a:t>
            </a:r>
          </a:p>
          <a:p>
            <a:pPr lvl="1"/>
            <a:r>
              <a:rPr lang="en-US" dirty="0" smtClean="0"/>
              <a:t>User/Admin has a valid username and password.</a:t>
            </a:r>
          </a:p>
          <a:p>
            <a:r>
              <a:rPr lang="en-US" dirty="0" smtClean="0"/>
              <a:t>Event Flow: </a:t>
            </a:r>
          </a:p>
          <a:p>
            <a:pPr lvl="1"/>
            <a:r>
              <a:rPr lang="en-US" dirty="0" smtClean="0"/>
              <a:t>User/Admin input username and password into the Login web page.</a:t>
            </a:r>
          </a:p>
          <a:p>
            <a:pPr lvl="1"/>
            <a:r>
              <a:rPr lang="en-US" dirty="0" smtClean="0"/>
              <a:t>Sunshine Online Car Dealer System </a:t>
            </a:r>
            <a:r>
              <a:rPr lang="en-US" dirty="0"/>
              <a:t>match username/password entered with list of stored </a:t>
            </a:r>
            <a:r>
              <a:rPr lang="en-US" dirty="0" smtClean="0"/>
              <a:t>users/admin.</a:t>
            </a:r>
          </a:p>
          <a:p>
            <a:pPr lvl="1"/>
            <a:r>
              <a:rPr lang="en-US" dirty="0"/>
              <a:t>Sunshine </a:t>
            </a:r>
            <a:r>
              <a:rPr lang="en-US" dirty="0" smtClean="0"/>
              <a:t>Online Car Dealer System logs User/Admin</a:t>
            </a:r>
            <a:r>
              <a:rPr lang="en-US" dirty="0"/>
              <a:t> into the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User/Admin </a:t>
            </a:r>
            <a:r>
              <a:rPr lang="en-US" dirty="0"/>
              <a:t> are </a:t>
            </a:r>
            <a:r>
              <a:rPr lang="en-US" dirty="0" smtClean="0"/>
              <a:t>redirected </a:t>
            </a:r>
            <a:r>
              <a:rPr lang="en-US" dirty="0"/>
              <a:t>to home/index </a:t>
            </a:r>
            <a:r>
              <a:rPr lang="en-US" dirty="0" smtClean="0"/>
              <a:t>web </a:t>
            </a:r>
            <a:r>
              <a:rPr lang="en-US" dirty="0"/>
              <a:t>page </a:t>
            </a:r>
            <a:r>
              <a:rPr lang="en-US" dirty="0" smtClean="0"/>
              <a:t>or into the requested page showing </a:t>
            </a:r>
            <a:r>
              <a:rPr lang="en-US" dirty="0"/>
              <a:t>a logged in status.</a:t>
            </a:r>
            <a:endParaRPr lang="en-US" dirty="0" smtClean="0"/>
          </a:p>
          <a:p>
            <a:r>
              <a:rPr lang="en-US" dirty="0" smtClean="0"/>
              <a:t>Exit Condition: User/Admin</a:t>
            </a:r>
            <a:r>
              <a:rPr lang="en-US" dirty="0"/>
              <a:t> is logged into Sunshine </a:t>
            </a:r>
            <a:r>
              <a:rPr lang="en-US" dirty="0" smtClean="0"/>
              <a:t>Online Car Dealer System.</a:t>
            </a:r>
          </a:p>
          <a:p>
            <a:r>
              <a:rPr lang="en-US" dirty="0" smtClean="0"/>
              <a:t>Exceptions: </a:t>
            </a:r>
          </a:p>
          <a:p>
            <a:pPr lvl="1"/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“Wrong Username/Password”</a:t>
            </a:r>
          </a:p>
          <a:p>
            <a:pPr lvl="1"/>
            <a:r>
              <a:rPr lang="en-US" dirty="0" smtClean="0"/>
              <a:t>“No connectivity”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32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Use Case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Name: Purchase A Car</a:t>
            </a:r>
          </a:p>
          <a:p>
            <a:r>
              <a:rPr lang="en-US" dirty="0" smtClean="0"/>
              <a:t>Actor: User</a:t>
            </a:r>
          </a:p>
          <a:p>
            <a:r>
              <a:rPr lang="en-US" dirty="0" smtClean="0"/>
              <a:t>Entry Condition:</a:t>
            </a:r>
          </a:p>
          <a:p>
            <a:pPr lvl="1"/>
            <a:r>
              <a:rPr lang="en-US" dirty="0"/>
              <a:t>User must be at a web page of Sunshine </a:t>
            </a:r>
            <a:r>
              <a:rPr lang="en-US" dirty="0" smtClean="0"/>
              <a:t>Online Car Dealer System </a:t>
            </a:r>
            <a:r>
              <a:rPr lang="en-US" dirty="0"/>
              <a:t>displaying a list of cars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must be logged 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Event Flow: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selects car to be purchased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Sunshine </a:t>
            </a:r>
            <a:r>
              <a:rPr lang="en-US" dirty="0" smtClean="0"/>
              <a:t>Online Car Dealer System displays </a:t>
            </a:r>
            <a:r>
              <a:rPr lang="en-US" dirty="0"/>
              <a:t>the car details including price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selects Purchase option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enters the credit card information to purchase the selected car.</a:t>
            </a:r>
          </a:p>
          <a:p>
            <a:pPr lvl="1"/>
            <a:r>
              <a:rPr lang="en-US" dirty="0"/>
              <a:t>Sunshine </a:t>
            </a:r>
            <a:r>
              <a:rPr lang="en-US" dirty="0" smtClean="0"/>
              <a:t>Online Car Dealer System shows </a:t>
            </a:r>
            <a:r>
              <a:rPr lang="en-US" dirty="0"/>
              <a:t>a confirmation web page with transaction details and delivery </a:t>
            </a:r>
            <a:r>
              <a:rPr lang="en-US" dirty="0" smtClean="0"/>
              <a:t>date.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Exit Condition: </a:t>
            </a:r>
            <a:r>
              <a:rPr lang="en-US" dirty="0"/>
              <a:t>User purchased a car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Exceptions:</a:t>
            </a:r>
          </a:p>
          <a:p>
            <a:pPr lvl="1"/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Invalid Credit Card Information</a:t>
            </a:r>
          </a:p>
          <a:p>
            <a:pPr lvl="1"/>
            <a:r>
              <a:rPr lang="en-US" dirty="0" smtClean="0"/>
              <a:t>Sold to another faster customer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61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Use Case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Name: Add Admin</a:t>
            </a:r>
          </a:p>
          <a:p>
            <a:pPr lvl="0"/>
            <a:r>
              <a:rPr lang="en-US" dirty="0"/>
              <a:t>Actor: Admin</a:t>
            </a:r>
          </a:p>
          <a:p>
            <a:pPr lvl="0"/>
            <a:r>
              <a:rPr lang="en-US" dirty="0"/>
              <a:t>Entry Condition: </a:t>
            </a:r>
          </a:p>
          <a:p>
            <a:pPr lvl="1"/>
            <a:r>
              <a:rPr lang="en-US" dirty="0"/>
              <a:t>Logged in as admin </a:t>
            </a:r>
          </a:p>
          <a:p>
            <a:pPr lvl="1"/>
            <a:r>
              <a:rPr lang="en-US" dirty="0"/>
              <a:t>On the page with the “Add Admin” function</a:t>
            </a:r>
          </a:p>
          <a:p>
            <a:pPr lvl="0"/>
            <a:r>
              <a:rPr lang="en-US" dirty="0"/>
              <a:t>Event Flow: </a:t>
            </a:r>
          </a:p>
          <a:p>
            <a:pPr lvl="1"/>
            <a:r>
              <a:rPr lang="en-US" dirty="0"/>
              <a:t>Admin choose to do the “Add Admin” </a:t>
            </a:r>
          </a:p>
          <a:p>
            <a:pPr lvl="1"/>
            <a:r>
              <a:rPr lang="en-US" dirty="0"/>
              <a:t>Enter the information of the new admin that needs to be added</a:t>
            </a:r>
          </a:p>
          <a:p>
            <a:pPr lvl="1"/>
            <a:r>
              <a:rPr lang="en-US" dirty="0"/>
              <a:t>Submit it to create the new admin</a:t>
            </a:r>
          </a:p>
          <a:p>
            <a:pPr lvl="0"/>
            <a:r>
              <a:rPr lang="en-US" dirty="0"/>
              <a:t>Exit Condition: A new admin user is created in the system.</a:t>
            </a:r>
          </a:p>
          <a:p>
            <a:pPr lvl="0"/>
            <a:r>
              <a:rPr lang="en-US" dirty="0"/>
              <a:t>Exceptions: </a:t>
            </a:r>
          </a:p>
          <a:p>
            <a:pPr lvl="1"/>
            <a:r>
              <a:rPr lang="en-US" dirty="0"/>
              <a:t>Cancel</a:t>
            </a:r>
          </a:p>
          <a:p>
            <a:r>
              <a:rPr lang="en-US" dirty="0"/>
              <a:t>“Username already exists”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9059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Use Case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Name: Edit Cars</a:t>
            </a:r>
          </a:p>
          <a:p>
            <a:r>
              <a:rPr lang="en-US" dirty="0" smtClean="0"/>
              <a:t>Actor: Admin</a:t>
            </a:r>
          </a:p>
          <a:p>
            <a:r>
              <a:rPr lang="en-US" dirty="0" smtClean="0"/>
              <a:t>Entry Condition: </a:t>
            </a:r>
          </a:p>
          <a:p>
            <a:pPr lvl="1"/>
            <a:r>
              <a:rPr lang="en-US" dirty="0" smtClean="0"/>
              <a:t>Logged in as admin </a:t>
            </a:r>
          </a:p>
          <a:p>
            <a:pPr lvl="1"/>
            <a:r>
              <a:rPr lang="en-US" dirty="0" smtClean="0"/>
              <a:t>On the page with the “Edit Cars” function</a:t>
            </a:r>
          </a:p>
          <a:p>
            <a:r>
              <a:rPr lang="en-US" dirty="0" smtClean="0"/>
              <a:t>Event Flow: </a:t>
            </a:r>
          </a:p>
          <a:p>
            <a:pPr lvl="1"/>
            <a:r>
              <a:rPr lang="en-US" dirty="0" smtClean="0"/>
              <a:t>Admin choose to do “Edit Cars” </a:t>
            </a:r>
          </a:p>
          <a:p>
            <a:pPr lvl="1"/>
            <a:r>
              <a:rPr lang="en-US" dirty="0" smtClean="0"/>
              <a:t>Edit the information of the cars in the inventory</a:t>
            </a:r>
          </a:p>
          <a:p>
            <a:pPr lvl="1"/>
            <a:r>
              <a:rPr lang="en-US" dirty="0" smtClean="0"/>
              <a:t>Submit to update the car’s information</a:t>
            </a:r>
          </a:p>
          <a:p>
            <a:r>
              <a:rPr lang="en-US" dirty="0" smtClean="0"/>
              <a:t>Exit Condition: Admin updated a car information.</a:t>
            </a:r>
          </a:p>
          <a:p>
            <a:r>
              <a:rPr lang="en-US" dirty="0" smtClean="0"/>
              <a:t>Exceptions: </a:t>
            </a:r>
          </a:p>
          <a:p>
            <a:pPr lvl="1"/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Repeated </a:t>
            </a:r>
            <a:r>
              <a:rPr lang="en-US" smtClean="0"/>
              <a:t>Unique values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1634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972</Words>
  <Application>Microsoft Office PowerPoint</Application>
  <PresentationFormat>On-screen Show (4:3)</PresentationFormat>
  <Paragraphs>127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Online Car Dealer System</vt:lpstr>
      <vt:lpstr>Brief Introduction</vt:lpstr>
      <vt:lpstr>Nonfunctional requirements</vt:lpstr>
      <vt:lpstr>Functional Requirements</vt:lpstr>
      <vt:lpstr>Constraints</vt:lpstr>
      <vt:lpstr>Selected Use Case 1</vt:lpstr>
      <vt:lpstr>Selected Use Case 2</vt:lpstr>
      <vt:lpstr>Selected Use Case 3</vt:lpstr>
      <vt:lpstr>Selected Use Case 4</vt:lpstr>
      <vt:lpstr>Class Diagrams</vt:lpstr>
      <vt:lpstr>Class Diagrams</vt:lpstr>
      <vt:lpstr>Class Diagrams</vt:lpstr>
      <vt:lpstr>PowerPoint Presentation</vt:lpstr>
      <vt:lpstr>Selected Sequence Diagram 1</vt:lpstr>
      <vt:lpstr>Selected Sequence Diagram 2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Car Dealer System</dc:title>
  <dc:creator>Boyuan Guan</dc:creator>
  <cp:lastModifiedBy>Boyuan Guan</cp:lastModifiedBy>
  <cp:revision>41</cp:revision>
  <dcterms:created xsi:type="dcterms:W3CDTF">2014-02-09T20:30:10Z</dcterms:created>
  <dcterms:modified xsi:type="dcterms:W3CDTF">2014-02-18T20:58:34Z</dcterms:modified>
</cp:coreProperties>
</file>