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73" r:id="rId14"/>
    <p:sldId id="265" r:id="rId15"/>
    <p:sldId id="266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1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0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5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7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8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4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4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7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6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Johann</a:t>
            </a:r>
            <a:r>
              <a:rPr lang="en-US" dirty="0" smtClean="0"/>
              <a:t> </a:t>
            </a:r>
            <a:r>
              <a:rPr lang="en-US" b="1" dirty="0" smtClean="0"/>
              <a:t>Online 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3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</a:t>
            </a:r>
            <a:r>
              <a:rPr lang="en-US" dirty="0" smtClean="0"/>
              <a:t>updates a car information</a:t>
            </a:r>
            <a:endParaRPr lang="en-US" dirty="0" smtClean="0"/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Unique values</a:t>
            </a:r>
            <a:endParaRPr lang="en-US" dirty="0" smtClean="0"/>
          </a:p>
          <a:p>
            <a:r>
              <a:rPr lang="en-US" dirty="0"/>
              <a:t>Special Requirements : User must be Logged in</a:t>
            </a:r>
          </a:p>
        </p:txBody>
      </p:sp>
    </p:spTree>
    <p:extLst>
      <p:ext uri="{BB962C8B-B14F-4D97-AF65-F5344CB8AC3E}">
        <p14:creationId xmlns:p14="http://schemas.microsoft.com/office/powerpoint/2010/main" xmlns="" val="17316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Roger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1000" y="1219200"/>
            <a:ext cx="9753600" cy="6231467"/>
          </a:xfrm>
        </p:spPr>
      </p:pic>
    </p:spTree>
    <p:extLst>
      <p:ext uri="{BB962C8B-B14F-4D97-AF65-F5344CB8AC3E}">
        <p14:creationId xmlns:p14="http://schemas.microsoft.com/office/powerpoint/2010/main" xmlns="" val="11934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Roge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788840"/>
            <a:ext cx="8695123" cy="4383360"/>
          </a:xfrm>
        </p:spPr>
      </p:pic>
    </p:spTree>
    <p:extLst>
      <p:ext uri="{BB962C8B-B14F-4D97-AF65-F5344CB8AC3E}">
        <p14:creationId xmlns:p14="http://schemas.microsoft.com/office/powerpoint/2010/main" xmlns="" val="33739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Roger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025" y="1190625"/>
            <a:ext cx="66579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392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4191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Roger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Ariel</a:t>
            </a:r>
            <a:r>
              <a:rPr lang="en-US" dirty="0"/>
              <a:t> Selected </a:t>
            </a:r>
            <a:r>
              <a:rPr lang="en-US" dirty="0" smtClean="0"/>
              <a:t>Sequence Diagram 2</a:t>
            </a:r>
            <a:endParaRPr lang="en-US" dirty="0"/>
          </a:p>
        </p:txBody>
      </p:sp>
      <p:pic>
        <p:nvPicPr>
          <p:cNvPr id="4" name="Content Placeholder 3" descr="Seq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5862119"/>
          </a:xfrm>
        </p:spPr>
      </p:pic>
    </p:spTree>
    <p:extLst>
      <p:ext uri="{BB962C8B-B14F-4D97-AF65-F5344CB8AC3E}">
        <p14:creationId xmlns:p14="http://schemas.microsoft.com/office/powerpoint/2010/main" xmlns="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Ariel</a:t>
            </a:r>
            <a:r>
              <a:rPr lang="en-US" dirty="0"/>
              <a:t> Selected </a:t>
            </a:r>
            <a:r>
              <a:rPr lang="en-US" dirty="0" smtClean="0"/>
              <a:t>Sequence Diagram 2</a:t>
            </a:r>
            <a:endParaRPr lang="en-US" dirty="0"/>
          </a:p>
        </p:txBody>
      </p:sp>
      <p:pic>
        <p:nvPicPr>
          <p:cNvPr id="4" name="Content Placeholder 3" descr="SeqDia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2999"/>
            <a:ext cx="8077200" cy="5802085"/>
          </a:xfrm>
        </p:spPr>
      </p:pic>
    </p:spTree>
    <p:extLst>
      <p:ext uri="{BB962C8B-B14F-4D97-AF65-F5344CB8AC3E}">
        <p14:creationId xmlns:p14="http://schemas.microsoft.com/office/powerpoint/2010/main" xmlns="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Roger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tool for SOCD to 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4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Dealer Inc.". </a:t>
            </a:r>
            <a:endParaRPr lang="en-US" dirty="0" smtClean="0"/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Nonfunctional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SOCD (Sunshine Online Car Dealer) </a:t>
            </a:r>
            <a:r>
              <a:rPr lang="en-US" dirty="0" smtClean="0"/>
              <a:t>will sell vehicles online to user.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sel</a:t>
            </a:r>
            <a:r>
              <a:rPr lang="en-US" dirty="0" smtClean="0"/>
              <a:t>l process will occurred</a:t>
            </a:r>
            <a:r>
              <a:rPr lang="en-US" dirty="0" smtClean="0"/>
              <a:t> unattended from human supervision </a:t>
            </a:r>
            <a:r>
              <a:rPr lang="en-US" dirty="0" smtClean="0"/>
              <a:t>until car is ready to be shipped</a:t>
            </a:r>
            <a:r>
              <a:rPr lang="en-US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SOCD </a:t>
            </a:r>
            <a:r>
              <a:rPr lang="en-US" dirty="0" smtClean="0"/>
              <a:t>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</a:t>
            </a:r>
            <a:r>
              <a:rPr lang="en-US" dirty="0" smtClean="0"/>
              <a:t>purchase.</a:t>
            </a:r>
            <a:endParaRPr lang="en-US" dirty="0" smtClean="0"/>
          </a:p>
          <a:p>
            <a:pPr lvl="1"/>
            <a:r>
              <a:rPr lang="en-US" dirty="0" smtClean="0"/>
              <a:t>The SOCD will not have an invalid input as all the input option will be provided for their selection.</a:t>
            </a:r>
          </a:p>
          <a:p>
            <a:pPr lvl="1"/>
            <a:r>
              <a:rPr lang="en-US" dirty="0" smtClean="0"/>
              <a:t>The SOCD will 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SOCD.</a:t>
            </a:r>
          </a:p>
          <a:p>
            <a:pPr lvl="1"/>
            <a:r>
              <a:rPr lang="en-US" dirty="0" smtClean="0"/>
              <a:t>The SOCD has been designed with Entity, Boundary and Control objects making the system more adaptable to maintainability, changes and support.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4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2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</a:t>
            </a:r>
            <a:r>
              <a:rPr lang="en-US" dirty="0" smtClean="0"/>
              <a:t>, Color,  </a:t>
            </a:r>
            <a:r>
              <a:rPr lang="en-US" dirty="0"/>
              <a:t>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</a:t>
            </a:r>
            <a:r>
              <a:rPr lang="en-US" dirty="0" smtClean="0"/>
              <a:t>company (On </a:t>
            </a:r>
            <a:r>
              <a:rPr lang="en-US" dirty="0"/>
              <a:t>the upper right hand corner of </a:t>
            </a:r>
            <a:r>
              <a:rPr lang="en-US" dirty="0" smtClean="0"/>
              <a:t>page) and </a:t>
            </a:r>
            <a:r>
              <a:rPr lang="en-US" dirty="0"/>
              <a:t>option to </a:t>
            </a:r>
            <a:r>
              <a:rPr lang="en-US" dirty="0" smtClean="0"/>
              <a:t>update the profile of a  </a:t>
            </a:r>
            <a:r>
              <a:rPr lang="en-US" dirty="0"/>
              <a:t>logged in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7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Constraints: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SOCD must contain a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database </a:t>
            </a:r>
            <a:r>
              <a:rPr lang="en-US" dirty="0" smtClean="0"/>
              <a:t>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will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SOCD will 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sell 1 car a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Yang</a:t>
            </a:r>
            <a:r>
              <a:rPr lang="en-US" dirty="0" smtClean="0"/>
              <a:t> Selected 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the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</a:t>
            </a:r>
            <a:r>
              <a:rPr lang="en-US" dirty="0" smtClean="0"/>
              <a:t>and password into </a:t>
            </a:r>
            <a:r>
              <a:rPr lang="en-US" dirty="0" smtClean="0"/>
              <a:t>the Login web page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/>
              <a:t>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</a:t>
            </a:r>
            <a:r>
              <a:rPr lang="en-US" dirty="0" smtClean="0"/>
              <a:t>the 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“No connectivity”</a:t>
            </a:r>
            <a:endParaRPr lang="en-US" dirty="0" smtClean="0"/>
          </a:p>
          <a:p>
            <a:r>
              <a:rPr lang="en-US" dirty="0" smtClean="0"/>
              <a:t>Special Requirements: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7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the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which of his credit cards is going to be charged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Sold to another faster customer</a:t>
            </a:r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/>
              <a:t>Requirements : </a:t>
            </a:r>
            <a:r>
              <a:rPr lang="en-US" dirty="0" smtClean="0"/>
              <a:t>User must be Logged 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</a:t>
            </a:r>
            <a:r>
              <a:rPr lang="en-US" dirty="0" smtClean="0"/>
              <a:t>A new Admin User is created in the system</a:t>
            </a:r>
            <a:endParaRPr lang="en-US" dirty="0" smtClean="0"/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Username </a:t>
            </a:r>
            <a:r>
              <a:rPr lang="en-US" dirty="0" smtClean="0"/>
              <a:t>already exist”</a:t>
            </a:r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690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851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Johann Online Car Dealer System</vt:lpstr>
      <vt:lpstr>Johann Brief Introduction</vt:lpstr>
      <vt:lpstr>Johann Nonfunctional requirements</vt:lpstr>
      <vt:lpstr>Johann Functional Requirements</vt:lpstr>
      <vt:lpstr>Johann Functional Requirements</vt:lpstr>
      <vt:lpstr>Johann Constraints</vt:lpstr>
      <vt:lpstr>Yang Selected Use Case 1</vt:lpstr>
      <vt:lpstr>Yang Selected Use Case 2</vt:lpstr>
      <vt:lpstr>Yang Selected Use Case 3</vt:lpstr>
      <vt:lpstr>Yang Selected Use Case 4</vt:lpstr>
      <vt:lpstr>Roger Class Diagrams</vt:lpstr>
      <vt:lpstr>Roger Class Diagrams</vt:lpstr>
      <vt:lpstr>Roger Class Diagrams</vt:lpstr>
      <vt:lpstr>Slide 14</vt:lpstr>
      <vt:lpstr>Ariel Selected Sequence Diagram 2</vt:lpstr>
      <vt:lpstr>Ariel Selected Sequence Diagram 2</vt:lpstr>
      <vt:lpstr>Roger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ralonso</cp:lastModifiedBy>
  <cp:revision>28</cp:revision>
  <dcterms:created xsi:type="dcterms:W3CDTF">2014-02-09T20:30:10Z</dcterms:created>
  <dcterms:modified xsi:type="dcterms:W3CDTF">2014-02-11T01:52:53Z</dcterms:modified>
</cp:coreProperties>
</file>