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70" r:id="rId13"/>
    <p:sldId id="273" r:id="rId14"/>
    <p:sldId id="265" r:id="rId15"/>
    <p:sldId id="266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</a:t>
            </a:r>
            <a:r>
              <a:rPr lang="en-US" b="1" dirty="0" smtClean="0"/>
              <a:t>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</a:t>
            </a:r>
            <a:r>
              <a:rPr lang="en-US" b="1" dirty="0" smtClean="0"/>
              <a:t>Use Case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Logged in as admin and on 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“Edit Cars” button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Click “Save” button to update the car’s information</a:t>
            </a:r>
          </a:p>
          <a:p>
            <a:r>
              <a:rPr lang="en-US" dirty="0" smtClean="0"/>
              <a:t>Exit Condition: Admin updates a car information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Repeated Unique values</a:t>
            </a:r>
          </a:p>
          <a:p>
            <a:r>
              <a:rPr lang="en-US" dirty="0"/>
              <a:t>Special Requirements : User must be Logged in</a:t>
            </a:r>
          </a:p>
        </p:txBody>
      </p:sp>
    </p:spTree>
    <p:extLst>
      <p:ext uri="{BB962C8B-B14F-4D97-AF65-F5344CB8AC3E}">
        <p14:creationId xmlns:p14="http://schemas.microsoft.com/office/powerpoint/2010/main" val="17316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/>
              <a:t>Diagrams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219200"/>
            <a:ext cx="9753600" cy="6231467"/>
          </a:xfrm>
        </p:spPr>
      </p:pic>
    </p:spTree>
    <p:extLst>
      <p:ext uri="{BB962C8B-B14F-4D97-AF65-F5344CB8AC3E}">
        <p14:creationId xmlns:p14="http://schemas.microsoft.com/office/powerpoint/2010/main" val="11934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/>
              <a:t>Diagrams</a:t>
            </a:r>
            <a:endParaRPr lang="en-US" b="1" dirty="0"/>
          </a:p>
        </p:txBody>
      </p:sp>
      <p:pic>
        <p:nvPicPr>
          <p:cNvPr id="6" name="Content Placeholder 5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788840"/>
            <a:ext cx="9677399" cy="4611960"/>
          </a:xfrm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/>
              <a:t>Diagrams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0625"/>
            <a:ext cx="8610601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208741" cy="5334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0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</a:t>
            </a:r>
            <a:r>
              <a:rPr lang="en-US" b="1" dirty="0" smtClean="0"/>
              <a:t>Sequence Diagram </a:t>
            </a:r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4" name="Content Placeholder 3" descr="SeqDi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458200" cy="5862119"/>
          </a:xfrm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</a:t>
            </a:r>
            <a:r>
              <a:rPr lang="en-US" b="1" dirty="0" smtClean="0"/>
              <a:t>Sequence Diagram 2</a:t>
            </a:r>
            <a:endParaRPr lang="en-US" b="1" dirty="0"/>
          </a:p>
        </p:txBody>
      </p:sp>
      <p:pic>
        <p:nvPicPr>
          <p:cNvPr id="4" name="Content Placeholder 3" descr="SeqDia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2999"/>
            <a:ext cx="8077200" cy="5802085"/>
          </a:xfrm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tool for SOCD to stay competitive </a:t>
            </a:r>
          </a:p>
          <a:p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Examples of Uses Cases</a:t>
            </a:r>
          </a:p>
          <a:p>
            <a:r>
              <a:rPr lang="en-US" dirty="0" smtClean="0"/>
              <a:t>Constrains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</a:t>
            </a:r>
            <a:r>
              <a:rPr lang="en-US" dirty="0" smtClean="0"/>
              <a:t>Dealer System". </a:t>
            </a:r>
            <a:endParaRPr lang="en-US" dirty="0" smtClean="0"/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Nonfunctional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vehicles online to user.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sell process will occurred unattended from human supervision until car is ready to be shipped.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be available at all times and accessible from any computer connected to the internet with a browser.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be a secure reliable source to make a vehicle purchase.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not have an invalid input as all the input option will be provided for their selection.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only provide for sale whatever is available in it’s inventory. 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There is no constrain on response time.</a:t>
            </a:r>
          </a:p>
          <a:p>
            <a:pPr lvl="1"/>
            <a:endParaRPr lang="en-US" dirty="0"/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 smtClean="0"/>
              <a:t>Very portable since every device (i.e.: Smartphone or Tablet) with a browser will be able to access the </a:t>
            </a:r>
            <a:r>
              <a:rPr lang="en-US" dirty="0"/>
              <a:t>Sunshine Online Car Dealer System 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has </a:t>
            </a:r>
            <a:r>
              <a:rPr lang="en-US" dirty="0" smtClean="0"/>
              <a:t>been designed with Entity, Boundary and Control objects making the system more adaptable to maintainability, changes and support.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1- A Home page </a:t>
            </a:r>
          </a:p>
          <a:p>
            <a:pPr marL="0" indent="0">
              <a:buNone/>
            </a:pPr>
            <a:r>
              <a:rPr lang="en-US" dirty="0"/>
              <a:t>	a-  Function to search</a:t>
            </a:r>
          </a:p>
          <a:p>
            <a:pPr marL="0" lvl="0" indent="0">
              <a:buNone/>
            </a:pPr>
            <a:r>
              <a:rPr lang="en-US" dirty="0" smtClean="0"/>
              <a:t>		Make</a:t>
            </a:r>
            <a:r>
              <a:rPr lang="en-US" dirty="0"/>
              <a:t>, Model, Year, Price Range , Mileage Range, Condition(New/Used).</a:t>
            </a:r>
          </a:p>
          <a:p>
            <a:pPr marL="0" indent="0">
              <a:buNone/>
            </a:pPr>
            <a:r>
              <a:rPr lang="en-US" dirty="0"/>
              <a:t>	b-  Function to route user to register/login.</a:t>
            </a:r>
          </a:p>
          <a:p>
            <a:pPr marL="0" indent="0">
              <a:buNone/>
            </a:pPr>
            <a:r>
              <a:rPr lang="en-US" dirty="0"/>
              <a:t>2- A Search Results Page</a:t>
            </a:r>
          </a:p>
          <a:p>
            <a:pPr marL="0" indent="0">
              <a:buNone/>
            </a:pPr>
            <a:r>
              <a:rPr lang="en-US" dirty="0"/>
              <a:t>	a- List of cars with basic car information Year, Model, Condition, Make, Model, Price, Mileage,  </a:t>
            </a:r>
          </a:p>
          <a:p>
            <a:pPr marL="0" indent="0">
              <a:buNone/>
            </a:pPr>
            <a:r>
              <a:rPr lang="en-US" dirty="0"/>
              <a:t>	b- A detailed selected car information page with pictures of the car.  Will show all of the basic information </a:t>
            </a:r>
            <a:r>
              <a:rPr lang="en-US" dirty="0" smtClean="0"/>
              <a:t>		as </a:t>
            </a:r>
            <a:r>
              <a:rPr lang="en-US" dirty="0"/>
              <a:t>well as pictures and additional notes.</a:t>
            </a:r>
          </a:p>
          <a:p>
            <a:pPr marL="0" indent="0">
              <a:buNone/>
            </a:pPr>
            <a:r>
              <a:rPr lang="en-US" dirty="0"/>
              <a:t>	c- Button to select car and continue to purchase.</a:t>
            </a:r>
          </a:p>
          <a:p>
            <a:pPr marL="0" indent="0">
              <a:buNone/>
            </a:pPr>
            <a:r>
              <a:rPr lang="en-US" dirty="0"/>
              <a:t>	d- If user is not logged in, the user will be taken to register/login page.  Car selection must be saved in the </a:t>
            </a:r>
            <a:r>
              <a:rPr lang="en-US" dirty="0" smtClean="0"/>
              <a:t>		user </a:t>
            </a:r>
            <a:r>
              <a:rPr lang="en-US" dirty="0"/>
              <a:t>session so that </a:t>
            </a:r>
            <a:r>
              <a:rPr lang="en-US" dirty="0" smtClean="0"/>
              <a:t>once </a:t>
            </a:r>
            <a:r>
              <a:rPr lang="en-US" dirty="0"/>
              <a:t>logged in/registered the user can see the car selected previously.</a:t>
            </a:r>
          </a:p>
          <a:p>
            <a:pPr marL="0" indent="0">
              <a:buNone/>
            </a:pPr>
            <a:r>
              <a:rPr lang="en-US" dirty="0"/>
              <a:t>3-  A Login page</a:t>
            </a:r>
          </a:p>
          <a:p>
            <a:pPr marL="457200" lvl="1" indent="0">
              <a:buNone/>
            </a:pPr>
            <a:r>
              <a:rPr lang="en-US" dirty="0"/>
              <a:t>Fields to enter User Name and password.  Links to forgot username/password and to register.</a:t>
            </a:r>
          </a:p>
          <a:p>
            <a:pPr marL="457200" lvl="1" indent="0">
              <a:buNone/>
            </a:pPr>
            <a:r>
              <a:rPr lang="en-US" b="1" dirty="0"/>
              <a:t>Note:</a:t>
            </a:r>
            <a:r>
              <a:rPr lang="en-US" dirty="0"/>
              <a:t> Both regular users or site administrator users can log in through this page.</a:t>
            </a:r>
          </a:p>
          <a:p>
            <a:pPr marL="0" indent="0">
              <a:buNone/>
            </a:pPr>
            <a:r>
              <a:rPr lang="en-US" dirty="0"/>
              <a:t>4- A Registration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date of birth, phone, billing address,  shipping address, email,</a:t>
            </a:r>
          </a:p>
          <a:p>
            <a:pPr marL="457200" lvl="1" indent="0">
              <a:buNone/>
            </a:pPr>
            <a:r>
              <a:rPr lang="en-US" dirty="0"/>
              <a:t>user name, password, password confirmation.</a:t>
            </a:r>
          </a:p>
          <a:p>
            <a:pPr marL="0" indent="0">
              <a:buNone/>
            </a:pPr>
            <a:r>
              <a:rPr lang="en-US" dirty="0"/>
              <a:t>5- A purchase page</a:t>
            </a:r>
          </a:p>
          <a:p>
            <a:pPr marL="457200" lvl="1" indent="0">
              <a:buNone/>
            </a:pPr>
            <a:r>
              <a:rPr lang="en-US" dirty="0"/>
              <a:t>Car details information, Car price, Delivery charges, taxes, grand total, Shipping Address,  Payment information(Card holder's full Name, Card type, Card Number, Expiration Date, CVV code, Billing address.),  confirmation/cancel buttons.</a:t>
            </a:r>
          </a:p>
          <a:p>
            <a:pPr marL="0" indent="0">
              <a:buNone/>
            </a:pPr>
            <a:r>
              <a:rPr lang="en-US" dirty="0"/>
              <a:t>6- A Payment confirmation Page.</a:t>
            </a:r>
          </a:p>
          <a:p>
            <a:pPr marL="0" lvl="0" indent="0">
              <a:buNone/>
            </a:pPr>
            <a:r>
              <a:rPr lang="en-US" dirty="0"/>
              <a:t>Car detail information, Total amount paid, receipt number, delivery date, delivery address.</a:t>
            </a:r>
          </a:p>
          <a:p>
            <a:pPr marL="0" indent="0">
              <a:buNone/>
            </a:pPr>
            <a:r>
              <a:rPr lang="en-US" dirty="0"/>
              <a:t>7- A customer profile page</a:t>
            </a:r>
          </a:p>
          <a:p>
            <a:pPr marL="457200" lvl="1" indent="0">
              <a:buNone/>
            </a:pPr>
            <a:r>
              <a:rPr lang="en-US" dirty="0"/>
              <a:t>Customer details, change password option,  option to update customer details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9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8- Logged in Admin home page</a:t>
            </a:r>
          </a:p>
          <a:p>
            <a:pPr marL="457200" lvl="1" indent="0">
              <a:buNone/>
            </a:pPr>
            <a:r>
              <a:rPr lang="en-US" dirty="0"/>
              <a:t>Buttons:  Add Admin user, Registered Users, Car Inventory, Reports.</a:t>
            </a:r>
          </a:p>
          <a:p>
            <a:pPr marL="0" indent="0">
              <a:buNone/>
            </a:pPr>
            <a:r>
              <a:rPr lang="en-US" dirty="0"/>
              <a:t>9-Add Admin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description, active/inactive. Password, password confirmation.</a:t>
            </a:r>
          </a:p>
          <a:p>
            <a:pPr marL="0" indent="0">
              <a:buNone/>
            </a:pPr>
            <a:r>
              <a:rPr lang="en-US" dirty="0"/>
              <a:t>10- Registered User page</a:t>
            </a:r>
          </a:p>
          <a:p>
            <a:pPr marL="457200" lvl="1" indent="0">
              <a:buNone/>
            </a:pPr>
            <a:r>
              <a:rPr lang="en-US" dirty="0"/>
              <a:t>List of all users, user name, first name, last name, type of user, buttons to delete or update selected user.</a:t>
            </a:r>
          </a:p>
          <a:p>
            <a:pPr marL="0" indent="0">
              <a:buNone/>
            </a:pPr>
            <a:r>
              <a:rPr lang="en-US" dirty="0"/>
              <a:t>11- Car Inventory</a:t>
            </a:r>
          </a:p>
          <a:p>
            <a:pPr marL="457200" lvl="1" indent="0">
              <a:buNone/>
            </a:pPr>
            <a:r>
              <a:rPr lang="en-US" dirty="0"/>
              <a:t>Displays list of all available inventory (Sorted by make, model, condition).  Option to</a:t>
            </a:r>
          </a:p>
          <a:p>
            <a:pPr marL="0" indent="0">
              <a:buNone/>
            </a:pPr>
            <a:r>
              <a:rPr lang="en-US" dirty="0"/>
              <a:t>	update/delete selected inventory item.  Option to add a new car to inventory.</a:t>
            </a:r>
          </a:p>
          <a:p>
            <a:pPr marL="0" indent="0">
              <a:buNone/>
            </a:pPr>
            <a:r>
              <a:rPr lang="en-US" dirty="0"/>
              <a:t>12- Add Car inventory page</a:t>
            </a:r>
          </a:p>
          <a:p>
            <a:pPr marL="457200" lvl="1" indent="0">
              <a:buNone/>
            </a:pPr>
            <a:r>
              <a:rPr lang="en-US" dirty="0"/>
              <a:t>Fields:  Car details, car pictures path.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13- Reports page</a:t>
            </a:r>
          </a:p>
          <a:p>
            <a:pPr marL="0" lvl="0" indent="0">
              <a:buNone/>
            </a:pPr>
            <a:r>
              <a:rPr lang="en-US" dirty="0" smtClean="0"/>
              <a:t>	Option </a:t>
            </a:r>
            <a:r>
              <a:rPr lang="en-US" dirty="0"/>
              <a:t>to print Sales made current day, week, current month, current year, date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Definitions: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Car Details:   Includes all of the following fields:  Make, Model, Year, Condition, Mileage, Price</a:t>
            </a:r>
            <a:r>
              <a:rPr lang="en-US" dirty="0" smtClean="0"/>
              <a:t>, Color,  </a:t>
            </a:r>
            <a:r>
              <a:rPr lang="en-US" dirty="0"/>
              <a:t>Car item Number(car id).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Details:  Includes all of the following fields:  User Name, First Name, Last Name, Billing/Shipping address, email address, Date of </a:t>
            </a:r>
            <a:r>
              <a:rPr lang="en-US" dirty="0" smtClean="0"/>
              <a:t>Birth.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Global </a:t>
            </a:r>
            <a:r>
              <a:rPr lang="en-US" dirty="0"/>
              <a:t>page features:   Back to home button, Logo of the </a:t>
            </a:r>
            <a:r>
              <a:rPr lang="en-US" dirty="0" smtClean="0"/>
              <a:t>company (On </a:t>
            </a:r>
            <a:r>
              <a:rPr lang="en-US" dirty="0"/>
              <a:t>the upper right hand corner of </a:t>
            </a:r>
            <a:r>
              <a:rPr lang="en-US" dirty="0" smtClean="0"/>
              <a:t>page) and </a:t>
            </a:r>
            <a:r>
              <a:rPr lang="en-US" dirty="0"/>
              <a:t>option to </a:t>
            </a:r>
            <a:r>
              <a:rPr lang="en-US" dirty="0" smtClean="0"/>
              <a:t>update the profile of a  </a:t>
            </a:r>
            <a:r>
              <a:rPr lang="en-US" dirty="0"/>
              <a:t>logged in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5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Constraints: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systems interface must be any web browser.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Sunshine Online Car Dealer System must </a:t>
            </a:r>
            <a:r>
              <a:rPr lang="en-US" dirty="0" smtClean="0"/>
              <a:t>contain a </a:t>
            </a:r>
            <a:r>
              <a:rPr lang="en-US" dirty="0" err="1" smtClean="0"/>
              <a:t>mySQL</a:t>
            </a:r>
            <a:r>
              <a:rPr lang="en-US" dirty="0" smtClean="0"/>
              <a:t> database  with at least one user as Administrator.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will assign a session to every user accessing a domain web page.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has to be capable to support three types of user (Guest,  Customer &amp; Admin)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cars with minimal human supervision.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sell 1 car a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</a:t>
            </a:r>
            <a:r>
              <a:rPr lang="en-US" b="1" dirty="0" smtClean="0"/>
              <a:t>Use Case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the 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and password into the Login web page.</a:t>
            </a:r>
          </a:p>
          <a:p>
            <a:pPr lvl="1"/>
            <a:r>
              <a:rPr lang="en-US" dirty="0" smtClean="0"/>
              <a:t> The 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</a:t>
            </a:r>
            <a:r>
              <a:rPr lang="en-US" dirty="0" smtClean="0"/>
              <a:t>redirected </a:t>
            </a:r>
            <a:r>
              <a:rPr lang="en-US" dirty="0"/>
              <a:t>to home/index </a:t>
            </a:r>
            <a:r>
              <a:rPr lang="en-US" dirty="0" smtClean="0"/>
              <a:t>web </a:t>
            </a:r>
            <a:r>
              <a:rPr lang="en-US" dirty="0"/>
              <a:t>page </a:t>
            </a:r>
            <a:r>
              <a:rPr lang="en-US" dirty="0" smtClean="0"/>
              <a:t>or into the requested page showing </a:t>
            </a:r>
            <a:r>
              <a:rPr lang="en-US" dirty="0"/>
              <a:t>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</a:t>
            </a:r>
            <a:r>
              <a:rPr lang="en-US" dirty="0" smtClean="0"/>
              <a:t>the Online Car Dealer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Username/Password”</a:t>
            </a:r>
          </a:p>
          <a:p>
            <a:pPr lvl="1"/>
            <a:r>
              <a:rPr lang="en-US" dirty="0" smtClean="0"/>
              <a:t>“No connectivity</a:t>
            </a:r>
            <a:r>
              <a:rPr lang="en-US" dirty="0" smtClean="0"/>
              <a:t>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</a:t>
            </a:r>
            <a:r>
              <a:rPr lang="en-US" b="1" dirty="0" smtClean="0"/>
              <a:t>Use Case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the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which of his credit cards is going to be charged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Information</a:t>
            </a:r>
          </a:p>
          <a:p>
            <a:pPr lvl="1"/>
            <a:r>
              <a:rPr lang="en-US" dirty="0" smtClean="0"/>
              <a:t>Sold to another faster customer</a:t>
            </a:r>
          </a:p>
          <a:p>
            <a:r>
              <a:rPr lang="en-US" dirty="0" smtClean="0"/>
              <a:t>Special </a:t>
            </a:r>
            <a:r>
              <a:rPr lang="en-US" dirty="0"/>
              <a:t>Requirements : </a:t>
            </a:r>
            <a:r>
              <a:rPr lang="en-US" dirty="0" smtClean="0"/>
              <a:t>User must be Logged in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</a:t>
            </a:r>
            <a:r>
              <a:rPr lang="en-US" b="1" dirty="0" smtClean="0"/>
              <a:t>Use Case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Add Admin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Logged in as admin and on the page with the “Add Admin”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“Add Admin” button</a:t>
            </a:r>
          </a:p>
          <a:p>
            <a:pPr lvl="1"/>
            <a:r>
              <a:rPr lang="en-US" dirty="0" smtClean="0"/>
              <a:t>Enter the information of the new admin that needs to be added</a:t>
            </a:r>
          </a:p>
          <a:p>
            <a:pPr lvl="1"/>
            <a:r>
              <a:rPr lang="en-US" dirty="0" smtClean="0"/>
              <a:t>Click “Save” button to create the new admin</a:t>
            </a:r>
          </a:p>
          <a:p>
            <a:r>
              <a:rPr lang="en-US" dirty="0" smtClean="0"/>
              <a:t>Exit Condition: A new Admin User is created in the system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“Username already exist”</a:t>
            </a:r>
          </a:p>
          <a:p>
            <a:r>
              <a:rPr lang="en-US" dirty="0"/>
              <a:t>Special Requirements : User must be Logged 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05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860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Car Dealer System</vt:lpstr>
      <vt:lpstr>Brief Introduction</vt:lpstr>
      <vt:lpstr>Nonfunctional requirements</vt:lpstr>
      <vt:lpstr>Functional Requirements</vt:lpstr>
      <vt:lpstr>Functional Requirements</vt:lpstr>
      <vt:lpstr>Constraints</vt:lpstr>
      <vt:lpstr>Selected Use Case 1</vt:lpstr>
      <vt:lpstr>Selected Use Case 2</vt:lpstr>
      <vt:lpstr>Selected Use Case 3</vt:lpstr>
      <vt:lpstr>Selected Use Case 4</vt:lpstr>
      <vt:lpstr>Class Diagrams</vt:lpstr>
      <vt:lpstr>Class Diagrams</vt:lpstr>
      <vt:lpstr>Class Diagrams</vt:lpstr>
      <vt:lpstr>PowerPoint Presentation</vt:lpstr>
      <vt:lpstr>Selected Sequence Diagram 1</vt:lpstr>
      <vt:lpstr>Selected Sequence Diagram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Boyuan Guan</cp:lastModifiedBy>
  <cp:revision>30</cp:revision>
  <dcterms:created xsi:type="dcterms:W3CDTF">2014-02-09T20:30:10Z</dcterms:created>
  <dcterms:modified xsi:type="dcterms:W3CDTF">2014-02-11T03:55:20Z</dcterms:modified>
</cp:coreProperties>
</file>