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83" d="100"/>
          <a:sy n="83" d="100"/>
        </p:scale>
        <p:origin x="126" y="366"/>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11/30/2019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034997"/>
            <a:chOff x="2598596" y="2713263"/>
            <a:chExt cx="1800000" cy="1034997"/>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Front-end lead</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Designed basic site structure, and helped develop it.</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23" name="Group 22">
            <a:extLst>
              <a:ext uri="{FF2B5EF4-FFF2-40B4-BE49-F238E27FC236}">
                <a16:creationId xmlns:a16="http://schemas.microsoft.com/office/drawing/2014/main" id="{9D9A5529-0C4F-4A23-A4B0-E5BC9B329024}"/>
              </a:ext>
            </a:extLst>
          </p:cNvPr>
          <p:cNvGrpSpPr/>
          <p:nvPr/>
        </p:nvGrpSpPr>
        <p:grpSpPr>
          <a:xfrm>
            <a:off x="8355445" y="3908947"/>
            <a:ext cx="1074300" cy="309125"/>
            <a:chOff x="3130166" y="5667342"/>
            <a:chExt cx="1254837" cy="361074"/>
          </a:xfrm>
          <a:solidFill>
            <a:schemeClr val="accent1"/>
          </a:solidFill>
        </p:grpSpPr>
        <p:sp>
          <p:nvSpPr>
            <p:cNvPr id="24" name="Rounded Rectangle 3">
              <a:extLst>
                <a:ext uri="{FF2B5EF4-FFF2-40B4-BE49-F238E27FC236}">
                  <a16:creationId xmlns:a16="http://schemas.microsoft.com/office/drawing/2014/main" id="{B1598ED1-D273-4994-B557-C8F2CC6134F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sp>
          <p:nvSpPr>
            <p:cNvPr id="25" name="Rounded Rectangle 39">
              <a:extLst>
                <a:ext uri="{FF2B5EF4-FFF2-40B4-BE49-F238E27FC236}">
                  <a16:creationId xmlns:a16="http://schemas.microsoft.com/office/drawing/2014/main" id="{A791EAC3-7CA9-4C64-9653-E163FAA9FD5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26" name="Rounded Rectangle 2">
              <a:extLst>
                <a:ext uri="{FF2B5EF4-FFF2-40B4-BE49-F238E27FC236}">
                  <a16:creationId xmlns:a16="http://schemas.microsoft.com/office/drawing/2014/main" id="{7D4114B8-AF6C-4E10-A773-11F02716F19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597880"/>
            <a:ext cx="2712894" cy="1219663"/>
            <a:chOff x="2598596" y="2713263"/>
            <a:chExt cx="1800000" cy="1219663"/>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Director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286595"/>
              <a:ext cx="1800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4"/>
            <a:ext cx="2205526" cy="2449647"/>
          </a:xfrm>
        </p:spPr>
      </p:sp>
      <p:pic>
        <p:nvPicPr>
          <p:cNvPr id="27" name="Picture Placeholder 26">
            <a:extLst>
              <a:ext uri="{FF2B5EF4-FFF2-40B4-BE49-F238E27FC236}">
                <a16:creationId xmlns:a16="http://schemas.microsoft.com/office/drawing/2014/main" id="{A78F52ED-F7EB-4A50-A102-189A86F65245}"/>
              </a:ext>
            </a:extLst>
          </p:cNvPr>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t="6686" b="6686"/>
          <a:stretch>
            <a:fillRect/>
          </a:stretch>
        </p:blipFill>
        <p:spPr/>
      </p:pic>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Director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Content Here</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sp>
        <p:nvSpPr>
          <p:cNvPr id="4" name="Picture Placeholder 3">
            <a:extLst>
              <a:ext uri="{FF2B5EF4-FFF2-40B4-BE49-F238E27FC236}">
                <a16:creationId xmlns:a16="http://schemas.microsoft.com/office/drawing/2014/main" id="{E3BB3D06-7501-4517-AF14-BBF16343C448}"/>
              </a:ext>
            </a:extLst>
          </p:cNvPr>
          <p:cNvSpPr>
            <a:spLocks noGrp="1"/>
          </p:cNvSpPr>
          <p:nvPr>
            <p:ph type="pic" idx="10"/>
          </p:nvPr>
        </p:nvSpPr>
        <p:spPr>
          <a:xfrm>
            <a:off x="260059" y="2449524"/>
            <a:ext cx="2217529" cy="2449647"/>
          </a:xfrm>
        </p:spPr>
      </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3"/>
            <a:ext cx="2217531" cy="2449647"/>
          </a:xfrm>
        </p:spPr>
      </p:sp>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1292662"/>
            <a:chOff x="2551705" y="4283314"/>
            <a:chExt cx="1509655" cy="1292662"/>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1292662"/>
            <a:chOff x="2551705" y="4283314"/>
            <a:chExt cx="1509655" cy="1292662"/>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1292662"/>
            <a:chOff x="2551705" y="4283314"/>
            <a:chExt cx="1509655" cy="1292662"/>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1292662"/>
            <a:chOff x="2551705" y="4283314"/>
            <a:chExt cx="1509655" cy="1292662"/>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738664"/>
            <a:chOff x="3017859" y="4283314"/>
            <a:chExt cx="1908852" cy="738664"/>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923330"/>
            <a:chOff x="3017859" y="4283314"/>
            <a:chExt cx="1908852" cy="923330"/>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1"/>
            <a:ext cx="3672000" cy="1538884"/>
            <a:chOff x="5600058" y="1433695"/>
            <a:chExt cx="2840830" cy="1094798"/>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897734"/>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Comments and replies should not take over a few seconds to process, no delay to posting an initial comment or replying to a comment.</a:t>
              </a: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1131223"/>
            <a:chOff x="611559" y="2708920"/>
            <a:chExt cx="2675111" cy="1131223"/>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1131223"/>
            <a:chOff x="611559" y="2708920"/>
            <a:chExt cx="2675111" cy="1131223"/>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4115</TotalTime>
  <Words>760</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Richard Santiago</cp:lastModifiedBy>
  <cp:revision>110</cp:revision>
  <dcterms:created xsi:type="dcterms:W3CDTF">2018-04-24T17:14:44Z</dcterms:created>
  <dcterms:modified xsi:type="dcterms:W3CDTF">2019-12-01T03:46:45Z</dcterms:modified>
</cp:coreProperties>
</file>