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56" r:id="rId4"/>
    <p:sldId id="264" r:id="rId5"/>
    <p:sldId id="307" r:id="rId6"/>
    <p:sldId id="262" r:id="rId7"/>
    <p:sldId id="261" r:id="rId8"/>
    <p:sldId id="273" r:id="rId9"/>
    <p:sldId id="301" r:id="rId10"/>
    <p:sldId id="286" r:id="rId11"/>
    <p:sldId id="280" r:id="rId12"/>
    <p:sldId id="276"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1" autoAdjust="0"/>
    <p:restoredTop sz="94660"/>
  </p:normalViewPr>
  <p:slideViewPr>
    <p:cSldViewPr snapToGrid="0">
      <p:cViewPr varScale="1">
        <p:scale>
          <a:sx n="83" d="100"/>
          <a:sy n="83" d="100"/>
        </p:scale>
        <p:origin x="126" y="366"/>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37512-E867-4BD9-B1DC-7FDDB492E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A32FB-9563-4DDB-84B0-3B5918A19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E2B0F-4B21-488B-8301-A59D1BB9A12D}" type="datetimeFigureOut">
              <a:rPr lang="en-US" smtClean="0"/>
              <a:t>12/2/2019</a:t>
            </a:fld>
            <a:endParaRPr lang="en-US"/>
          </a:p>
        </p:txBody>
      </p:sp>
      <p:sp>
        <p:nvSpPr>
          <p:cNvPr id="4" name="Footer Placeholder 3">
            <a:extLst>
              <a:ext uri="{FF2B5EF4-FFF2-40B4-BE49-F238E27FC236}">
                <a16:creationId xmlns:a16="http://schemas.microsoft.com/office/drawing/2014/main" id="{83337EFB-C7AA-4DEF-934D-2212E1B66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79D43F-C9F2-48A6-89A5-A9F97F9AA7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500EA-AD41-4BB9-948E-A6C7D45D04B4}" type="slidenum">
              <a:rPr lang="en-US" smtClean="0"/>
              <a:t>‹#›</a:t>
            </a:fld>
            <a:endParaRPr lang="en-US"/>
          </a:p>
        </p:txBody>
      </p:sp>
    </p:spTree>
    <p:extLst>
      <p:ext uri="{BB962C8B-B14F-4D97-AF65-F5344CB8AC3E}">
        <p14:creationId xmlns:p14="http://schemas.microsoft.com/office/powerpoint/2010/main" val="28736140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0A5A484-D6B9-4D71-9325-440B0D4886BB}"/>
              </a:ext>
            </a:extLst>
          </p:cNvPr>
          <p:cNvSpPr/>
          <p:nvPr userDrawn="1"/>
        </p:nvSpPr>
        <p:spPr>
          <a:xfrm>
            <a:off x="4211053" y="256674"/>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3571BDD-DC53-4783-BC23-C258AB2F2887}"/>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A6323D-E0BB-4C95-A657-59AB1363F8D2}"/>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F39705-C57A-4AE0-983C-3D5BB3589718}"/>
              </a:ext>
            </a:extLst>
          </p:cNvPr>
          <p:cNvSpPr/>
          <p:nvPr userDrawn="1"/>
        </p:nvSpPr>
        <p:spPr>
          <a:xfrm>
            <a:off x="5638800" y="4475747"/>
            <a:ext cx="562836" cy="164901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831151A-88E1-4969-8B6A-F56A890F199F}"/>
              </a:ext>
            </a:extLst>
          </p:cNvPr>
          <p:cNvSpPr/>
          <p:nvPr userDrawn="1"/>
        </p:nvSpPr>
        <p:spPr>
          <a:xfrm flipH="1">
            <a:off x="7491447" y="0"/>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1990270-BEE2-497F-A317-5ED687020DF8}"/>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824450-2616-4C2B-9604-7D0351D28DF4}"/>
              </a:ext>
            </a:extLst>
          </p:cNvPr>
          <p:cNvSpPr/>
          <p:nvPr userDrawn="1"/>
        </p:nvSpPr>
        <p:spPr>
          <a:xfrm flipH="1">
            <a:off x="9105042" y="4828674"/>
            <a:ext cx="184592" cy="1772652"/>
          </a:xfrm>
          <a:prstGeom prst="roundRect">
            <a:avLst>
              <a:gd name="adj" fmla="val 50000"/>
            </a:avLst>
          </a:prstGeom>
          <a:gradFill>
            <a:gsLst>
              <a:gs pos="61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3FF57CF-02B5-4934-BB1F-879EBEDFC618}"/>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sp>
        <p:nvSpPr>
          <p:cNvPr id="18" name="Freeform: Shape 17">
            <a:extLst>
              <a:ext uri="{FF2B5EF4-FFF2-40B4-BE49-F238E27FC236}">
                <a16:creationId xmlns:a16="http://schemas.microsoft.com/office/drawing/2014/main" id="{2B3F614A-BD4F-4B78-BF78-FA7A5010B5B9}"/>
              </a:ext>
            </a:extLst>
          </p:cNvPr>
          <p:cNvSpPr/>
          <p:nvPr userDrawn="1"/>
        </p:nvSpPr>
        <p:spPr>
          <a:xfrm rot="506545">
            <a:off x="10048199" y="3656438"/>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384E7A02-D169-4E89-B9C7-0E428D2A49D6}"/>
              </a:ext>
            </a:extLst>
          </p:cNvPr>
          <p:cNvGrpSpPr/>
          <p:nvPr userDrawn="1"/>
        </p:nvGrpSpPr>
        <p:grpSpPr>
          <a:xfrm>
            <a:off x="160070" y="163202"/>
            <a:ext cx="2781298" cy="2281190"/>
            <a:chOff x="160070" y="163202"/>
            <a:chExt cx="2781298" cy="2281190"/>
          </a:xfrm>
          <a:solidFill>
            <a:srgbClr val="FFFFFF">
              <a:alpha val="40000"/>
            </a:srgbClr>
          </a:solidFill>
        </p:grpSpPr>
        <p:sp>
          <p:nvSpPr>
            <p:cNvPr id="20" name="Freeform: Shape 19">
              <a:extLst>
                <a:ext uri="{FF2B5EF4-FFF2-40B4-BE49-F238E27FC236}">
                  <a16:creationId xmlns:a16="http://schemas.microsoft.com/office/drawing/2014/main" id="{A343436B-46C1-469C-9DD5-D3838A85C3BC}"/>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2A5E49-AF61-42EB-B6AF-66DDB7DB1DD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50F129-15D1-4E3B-954A-CBA5B71550B1}"/>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11E7D4-E016-46A7-A452-2E265ADC01CC}"/>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59EB11-EBD3-4437-9F34-AFBC3707E104}"/>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B7C8A5-4E4F-4B62-93D6-189CB216154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38DF48-6AAF-4321-83FC-42BD1D12C9F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D6F2B31-7A47-46A0-913E-78255F3A7B34}"/>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F1F7FF-444B-40D3-A4AA-40C075530BE7}"/>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0F9B07-ED3F-4F97-8228-9A766C19ED48}"/>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CDB2FFB-BB16-49B5-81C2-983D6D02D860}"/>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1693A7-707E-4960-A41E-699F431F9301}"/>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722B66-2C81-4964-B945-6D04F873D52E}"/>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B4B98D-6314-4608-80F7-89B5D87159D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89BA62-CE82-4D25-A5E3-28C6B41A256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AACDD5-39E6-48AB-A956-6DD59FE244F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B6B9631-7D63-4350-B220-EB6098369AB9}"/>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45ACB7-0DA4-4466-8175-D6E94564E5CB}"/>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7D0BB18-1A40-46FD-A507-7032394C027B}"/>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2BE51C-183B-42AE-A6F2-CCBB84EFF696}"/>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8B603F8-C243-449D-B208-A194DAD19352}"/>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F13737-2129-40EA-AB7C-15AE74DE7C9C}"/>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4080DF7-132A-4FB9-A7CF-0E1E9E275C9B}"/>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726207-CCED-48DE-8374-65B03C88CE6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E5A4BB1-8836-4D84-8A23-2E6AC02A1D10}"/>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C1610C-DDA3-4350-BEC6-80ED4E19FC41}"/>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C2DD5AF-3CA4-4B7B-9A0D-B2ACB651F6D5}"/>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F6DBD4F-38BE-45EC-A609-6202A2E24862}"/>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205DFB5-ED9B-4FA3-AAD1-E21DCBBCFDED}"/>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BD301B-73A6-40A9-A79A-133C4A70E39F}"/>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8881E9-1356-4715-B469-5D8C21656F25}"/>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EF87BB-039F-4BF1-BE44-44415B82202B}"/>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E51C2E-4431-491D-ACAA-6EB210F1B67E}"/>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BD4133-BB89-4965-BF7E-599018EAD140}"/>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FD6F4D-3C08-4E35-AAA6-178D7777F93D}"/>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1280EB-B68A-4E53-B0F2-E4022291C98B}"/>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619A155-E30A-4A8F-81DA-B0DB4B9645A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D93D41E-5301-45E2-A6AB-508D0D8F785F}"/>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13E91-AFD7-4F3A-BA37-82116286FE12}"/>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E4021BA-3DD8-438E-A5E3-6C4396F670D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6728B0-7F28-4D3F-97DF-1185ABF78D3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15978B-FAAE-445B-9955-9F8616BEF551}"/>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69088FD-39CD-4593-8138-A1632A96D229}"/>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FE66FC4-93AE-4E03-8158-CF2634667CFE}"/>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ED3406-E402-4482-8DCE-9B244A6DD77B}"/>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grpSp>
        <p:nvGrpSpPr>
          <p:cNvPr id="65" name="Graphic 100">
            <a:extLst>
              <a:ext uri="{FF2B5EF4-FFF2-40B4-BE49-F238E27FC236}">
                <a16:creationId xmlns:a16="http://schemas.microsoft.com/office/drawing/2014/main" id="{4E761F38-86B6-4DBD-9A18-3942EFBD6681}"/>
              </a:ext>
            </a:extLst>
          </p:cNvPr>
          <p:cNvGrpSpPr/>
          <p:nvPr userDrawn="1"/>
        </p:nvGrpSpPr>
        <p:grpSpPr>
          <a:xfrm rot="13507739">
            <a:off x="10777750" y="4722971"/>
            <a:ext cx="1552899" cy="2914586"/>
            <a:chOff x="9770176" y="2870964"/>
            <a:chExt cx="829627" cy="1557100"/>
          </a:xfrm>
          <a:solidFill>
            <a:schemeClr val="bg1">
              <a:alpha val="60000"/>
            </a:schemeClr>
          </a:solidFill>
        </p:grpSpPr>
        <p:sp>
          <p:nvSpPr>
            <p:cNvPr id="66" name="Freeform: Shape 65">
              <a:extLst>
                <a:ext uri="{FF2B5EF4-FFF2-40B4-BE49-F238E27FC236}">
                  <a16:creationId xmlns:a16="http://schemas.microsoft.com/office/drawing/2014/main" id="{782748EB-04F7-46BD-83D5-D3F271F1ABF1}"/>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4A677E1-5A14-49EE-97FB-448CD570A33E}"/>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D3C3297-9324-4D38-BB3A-730CBA24E6F4}"/>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1C6339-9E20-4E0F-8A6B-28FA2CE50140}"/>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D9EB92-6A05-4385-8012-7917A824D647}"/>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90146B-DC8B-4A2E-BC5A-4F6CB36A06F5}"/>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BA8FB-1DD2-444E-A489-FC112F5A7339}"/>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B21CE2-E512-41A6-9F43-76D46788025F}"/>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6C7433-C0F0-4222-A7E3-2A48B5A1FD95}"/>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7C9F97-60B6-4EDA-83DB-3FE00E52E58F}"/>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4F16AE2-7451-475A-9505-2E8C0DACB58D}"/>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FC64C3-E9BD-4649-8F6D-A06137D7E280}"/>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0FA9F-2290-42B9-B343-08D65867458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573CAAD-07E8-4899-88B1-F1C4A9A8AAC2}"/>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2AF3CE2-4BA3-47D0-801C-B08611D7A851}"/>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9DE962-46E6-458E-904A-535116D53D30}"/>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1BB57F-7A2B-4C5A-8C4B-36046EC2A2C5}"/>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938223-E0F2-401D-B71E-588937DC1776}"/>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66525E-E754-4B91-960B-A835889DF333}"/>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3A3C17-472B-403A-A03D-EEB98AB8D05A}"/>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278ED4A-92A4-421F-929E-213329AABF78}"/>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0862146-C260-4533-85B0-BF7FB7644C51}"/>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7FF30BC-D2FB-49A3-952A-595438F160DB}"/>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00633E6-3A6B-4E51-9294-BBDD13079D00}"/>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0F4932-64C2-456E-8AB2-EFC9A74681C3}"/>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9F4DFCE-356C-4DFA-96DE-DAF01480BD43}"/>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39D1CE1-9DCF-4693-B7D8-866CA54B0099}"/>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334488-8F37-4C6F-8E56-1ABB8613C7F6}"/>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27A6D1-56A5-4F73-A964-83902BC41070}"/>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74CEA42-C02E-497C-BF31-6D96B7134827}"/>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6E9A2AF-9FBC-4131-9508-B4BBC060EED3}"/>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C3C4A72-DCF8-47E2-B3BA-005FE241D289}"/>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9D1F9CB-F81C-4199-AE2E-C1A1E9569BF8}"/>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31B965-1FB5-419D-A511-6A2DD4826B0D}"/>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347B314-C69C-43F8-8649-CDE12C579E8D}"/>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96DE891-99C7-4853-8030-B85BB513398E}"/>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720EAB2-B579-45FB-8CDE-D6E1E9E55E86}"/>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B212A5-3E6A-4F50-969F-909796E33B7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833A708-F19C-497C-8D56-B4D8F8D8D4BE}"/>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0CFD02-75A5-4890-B518-35EABAC44FBF}"/>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E4E6DED-E415-4598-AD18-33020BEB99EA}"/>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7B54E6-6933-488E-91B9-6A0AAA8FA226}"/>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DE0C82-DED5-4531-A226-6A349F9FE01F}"/>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3A2795-B039-401F-93ED-1C7CE461E4D2}"/>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A8494F-D68F-480B-A1F0-01970CD32E23}"/>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FB16D3F-55DC-4D4B-8083-B3737800032E}"/>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8309FEF-FBF6-4BE9-BD1F-FD7E8D0B1543}"/>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5CA832-C193-4C07-BC63-A38DC8CCE15B}"/>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6F834B0-7A4F-4745-A353-25F8CB73D393}"/>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E75B222-CA9A-425F-A107-FCFA8585AC1C}"/>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2651A1B-E999-46FE-A2D2-42E027187A03}"/>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B4AD7C8-E3D4-481F-8392-FB48A81C48E7}"/>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9D06071-214C-475E-AF0D-C758858E0759}"/>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75F1DF3-4812-4667-98C2-4F0C1869AC6C}"/>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2D948E4-1305-455F-B8CB-AE09E04736D9}"/>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030727-60D4-4039-B0B3-8B772901840B}"/>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518A44E-7D0F-4F71-8442-915EB4A779A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33920EC-9789-4F3D-9B27-5067382658FC}"/>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CC9D0F4-89F6-44C1-9790-B8F8EE64901C}"/>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D5D87E-074C-491F-90F1-9ACD3DB26C13}"/>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8EF4447-F51C-430F-A7AC-A0B2C53F7B78}"/>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6903E7F-0EE6-4EE9-9699-16D1EBBDF6A5}"/>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0F85B-8466-4A74-B6ED-4A2CEC277C11}"/>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129149-B9BB-4237-83C1-ECFDF96A0E6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38F9E2-A622-4AA7-93AA-DA8E1A62F4B6}"/>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4E8AA6-9A28-4BC0-888A-3E7F898789AB}"/>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E933D167-797D-4355-860C-56D7C3AD8C24}"/>
              </a:ext>
            </a:extLst>
          </p:cNvPr>
          <p:cNvSpPr/>
          <p:nvPr userDrawn="1"/>
        </p:nvSpPr>
        <p:spPr>
          <a:xfrm rot="8395034">
            <a:off x="3816839" y="-50624"/>
            <a:ext cx="2459214" cy="941014"/>
          </a:xfrm>
          <a:custGeom>
            <a:avLst/>
            <a:gdLst>
              <a:gd name="connsiteX0" fmla="*/ 1118171 w 2459214"/>
              <a:gd name="connsiteY0" fmla="*/ 941013 h 941014"/>
              <a:gd name="connsiteX1" fmla="*/ 0 w 2459214"/>
              <a:gd name="connsiteY1" fmla="*/ 0 h 941014"/>
              <a:gd name="connsiteX2" fmla="*/ 1607381 w 2459214"/>
              <a:gd name="connsiteY2" fmla="*/ 0 h 941014"/>
              <a:gd name="connsiteX3" fmla="*/ 1772430 w 2459214"/>
              <a:gd name="connsiteY3" fmla="*/ 165049 h 941014"/>
              <a:gd name="connsiteX4" fmla="*/ 1772429 w 2459214"/>
              <a:gd name="connsiteY4" fmla="*/ 165049 h 941014"/>
              <a:gd name="connsiteX5" fmla="*/ 1724087 w 2459214"/>
              <a:gd name="connsiteY5" fmla="*/ 281756 h 941014"/>
              <a:gd name="connsiteX6" fmla="*/ 1684586 w 2459214"/>
              <a:gd name="connsiteY6" fmla="*/ 308388 h 941014"/>
              <a:gd name="connsiteX7" fmla="*/ 2303158 w 2459214"/>
              <a:gd name="connsiteY7" fmla="*/ 308388 h 941014"/>
              <a:gd name="connsiteX8" fmla="*/ 2459214 w 2459214"/>
              <a:gd name="connsiteY8" fmla="*/ 464445 h 941014"/>
              <a:gd name="connsiteX9" fmla="*/ 2459213 w 2459214"/>
              <a:gd name="connsiteY9" fmla="*/ 464445 h 941014"/>
              <a:gd name="connsiteX10" fmla="*/ 2303157 w 2459214"/>
              <a:gd name="connsiteY10" fmla="*/ 620502 h 941014"/>
              <a:gd name="connsiteX11" fmla="*/ 1888150 w 2459214"/>
              <a:gd name="connsiteY11" fmla="*/ 620502 h 941014"/>
              <a:gd name="connsiteX12" fmla="*/ 1904919 w 2459214"/>
              <a:gd name="connsiteY12" fmla="*/ 623887 h 941014"/>
              <a:gd name="connsiteX13" fmla="*/ 2005724 w 2459214"/>
              <a:gd name="connsiteY13" fmla="*/ 775966 h 941014"/>
              <a:gd name="connsiteX14" fmla="*/ 2005723 w 2459214"/>
              <a:gd name="connsiteY14" fmla="*/ 775965 h 941014"/>
              <a:gd name="connsiteX15" fmla="*/ 1840674 w 2459214"/>
              <a:gd name="connsiteY15" fmla="*/ 941014 h 94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214" h="941014">
                <a:moveTo>
                  <a:pt x="1118171" y="941013"/>
                </a:moveTo>
                <a:lnTo>
                  <a:pt x="0" y="0"/>
                </a:lnTo>
                <a:lnTo>
                  <a:pt x="1607381" y="0"/>
                </a:lnTo>
                <a:cubicBezTo>
                  <a:pt x="1698535" y="0"/>
                  <a:pt x="1772430" y="73895"/>
                  <a:pt x="1772430" y="165049"/>
                </a:cubicBezTo>
                <a:lnTo>
                  <a:pt x="1772429" y="165049"/>
                </a:lnTo>
                <a:cubicBezTo>
                  <a:pt x="1772428" y="210625"/>
                  <a:pt x="1753955" y="251888"/>
                  <a:pt x="1724087" y="281756"/>
                </a:cubicBezTo>
                <a:lnTo>
                  <a:pt x="1684586" y="308388"/>
                </a:lnTo>
                <a:lnTo>
                  <a:pt x="2303158" y="308388"/>
                </a:lnTo>
                <a:cubicBezTo>
                  <a:pt x="2389345" y="308388"/>
                  <a:pt x="2459214" y="378257"/>
                  <a:pt x="2459214" y="464445"/>
                </a:cubicBezTo>
                <a:lnTo>
                  <a:pt x="2459213" y="464445"/>
                </a:lnTo>
                <a:cubicBezTo>
                  <a:pt x="2459213" y="550632"/>
                  <a:pt x="2389344" y="620502"/>
                  <a:pt x="2303157" y="620502"/>
                </a:cubicBezTo>
                <a:lnTo>
                  <a:pt x="1888150" y="620502"/>
                </a:lnTo>
                <a:lnTo>
                  <a:pt x="1904919" y="623887"/>
                </a:lnTo>
                <a:cubicBezTo>
                  <a:pt x="1964158" y="648942"/>
                  <a:pt x="2005724" y="707600"/>
                  <a:pt x="2005724" y="775966"/>
                </a:cubicBezTo>
                <a:lnTo>
                  <a:pt x="2005723" y="775965"/>
                </a:lnTo>
                <a:cubicBezTo>
                  <a:pt x="2005723" y="867119"/>
                  <a:pt x="1931828" y="941014"/>
                  <a:pt x="1840674" y="941014"/>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0BA05ED-B54F-4D21-9C45-B7B248E4263C}"/>
              </a:ext>
            </a:extLst>
          </p:cNvPr>
          <p:cNvSpPr/>
          <p:nvPr userDrawn="1"/>
        </p:nvSpPr>
        <p:spPr>
          <a:xfrm rot="8155742">
            <a:off x="9961741" y="1827065"/>
            <a:ext cx="2005980" cy="660697"/>
          </a:xfrm>
          <a:custGeom>
            <a:avLst/>
            <a:gdLst>
              <a:gd name="connsiteX0" fmla="*/ 212221 w 2598991"/>
              <a:gd name="connsiteY0" fmla="*/ 705872 h 856013"/>
              <a:gd name="connsiteX1" fmla="*/ 212221 w 2598991"/>
              <a:gd name="connsiteY1" fmla="*/ 705873 h 856013"/>
              <a:gd name="connsiteX2" fmla="*/ 212221 w 2598991"/>
              <a:gd name="connsiteY2" fmla="*/ 705873 h 856013"/>
              <a:gd name="connsiteX3" fmla="*/ 0 w 2598991"/>
              <a:gd name="connsiteY3" fmla="*/ 150139 h 856013"/>
              <a:gd name="connsiteX4" fmla="*/ 0 w 2598991"/>
              <a:gd name="connsiteY4" fmla="*/ 150139 h 856013"/>
              <a:gd name="connsiteX5" fmla="*/ 0 w 2598991"/>
              <a:gd name="connsiteY5" fmla="*/ 150140 h 856013"/>
              <a:gd name="connsiteX6" fmla="*/ 150140 w 2598991"/>
              <a:gd name="connsiteY6" fmla="*/ 0 h 856013"/>
              <a:gd name="connsiteX7" fmla="*/ 1824103 w 2598991"/>
              <a:gd name="connsiteY7" fmla="*/ 0 h 856013"/>
              <a:gd name="connsiteX8" fmla="*/ 1974243 w 2598991"/>
              <a:gd name="connsiteY8" fmla="*/ 150140 h 856013"/>
              <a:gd name="connsiteX9" fmla="*/ 1974242 w 2598991"/>
              <a:gd name="connsiteY9" fmla="*/ 150140 h 856013"/>
              <a:gd name="connsiteX10" fmla="*/ 1930267 w 2598991"/>
              <a:gd name="connsiteY10" fmla="*/ 256305 h 856013"/>
              <a:gd name="connsiteX11" fmla="*/ 1894334 w 2598991"/>
              <a:gd name="connsiteY11" fmla="*/ 280532 h 856013"/>
              <a:gd name="connsiteX12" fmla="*/ 2457031 w 2598991"/>
              <a:gd name="connsiteY12" fmla="*/ 280532 h 856013"/>
              <a:gd name="connsiteX13" fmla="*/ 2598991 w 2598991"/>
              <a:gd name="connsiteY13" fmla="*/ 422492 h 856013"/>
              <a:gd name="connsiteX14" fmla="*/ 2598990 w 2598991"/>
              <a:gd name="connsiteY14" fmla="*/ 422492 h 856013"/>
              <a:gd name="connsiteX15" fmla="*/ 2457030 w 2598991"/>
              <a:gd name="connsiteY15" fmla="*/ 564452 h 856013"/>
              <a:gd name="connsiteX16" fmla="*/ 2079510 w 2598991"/>
              <a:gd name="connsiteY16" fmla="*/ 564452 h 856013"/>
              <a:gd name="connsiteX17" fmla="*/ 2094765 w 2598991"/>
              <a:gd name="connsiteY17" fmla="*/ 567532 h 856013"/>
              <a:gd name="connsiteX18" fmla="*/ 2186464 w 2598991"/>
              <a:gd name="connsiteY18" fmla="*/ 705873 h 856013"/>
              <a:gd name="connsiteX19" fmla="*/ 2186463 w 2598991"/>
              <a:gd name="connsiteY19" fmla="*/ 705873 h 856013"/>
              <a:gd name="connsiteX20" fmla="*/ 2036323 w 2598991"/>
              <a:gd name="connsiteY20" fmla="*/ 856013 h 856013"/>
              <a:gd name="connsiteX21" fmla="*/ 362361 w 2598991"/>
              <a:gd name="connsiteY21" fmla="*/ 856012 h 856013"/>
              <a:gd name="connsiteX22" fmla="*/ 224020 w 2598991"/>
              <a:gd name="connsiteY22" fmla="*/ 764313 h 856013"/>
              <a:gd name="connsiteX23" fmla="*/ 212221 w 2598991"/>
              <a:gd name="connsiteY23" fmla="*/ 705873 h 856013"/>
              <a:gd name="connsiteX24" fmla="*/ 224020 w 2598991"/>
              <a:gd name="connsiteY24" fmla="*/ 647432 h 856013"/>
              <a:gd name="connsiteX25" fmla="*/ 362361 w 2598991"/>
              <a:gd name="connsiteY25" fmla="*/ 555733 h 856013"/>
              <a:gd name="connsiteX26" fmla="*/ 469765 w 2598991"/>
              <a:gd name="connsiteY26" fmla="*/ 555733 h 856013"/>
              <a:gd name="connsiteX27" fmla="*/ 480117 w 2598991"/>
              <a:gd name="connsiteY27" fmla="*/ 553643 h 856013"/>
              <a:gd name="connsiteX28" fmla="*/ 566820 w 2598991"/>
              <a:gd name="connsiteY28" fmla="*/ 422839 h 856013"/>
              <a:gd name="connsiteX29" fmla="*/ 566821 w 2598991"/>
              <a:gd name="connsiteY29" fmla="*/ 422839 h 856013"/>
              <a:gd name="connsiteX30" fmla="*/ 515161 w 2598991"/>
              <a:gd name="connsiteY30" fmla="*/ 313296 h 856013"/>
              <a:gd name="connsiteX31" fmla="*/ 493706 w 2598991"/>
              <a:gd name="connsiteY31" fmla="*/ 300279 h 856013"/>
              <a:gd name="connsiteX32" fmla="*/ 150140 w 2598991"/>
              <a:gd name="connsiteY32" fmla="*/ 300279 h 856013"/>
              <a:gd name="connsiteX33" fmla="*/ 11799 w 2598991"/>
              <a:gd name="connsiteY33" fmla="*/ 208580 h 856013"/>
              <a:gd name="connsiteX34" fmla="*/ 0 w 2598991"/>
              <a:gd name="connsiteY34" fmla="*/ 150139 h 856013"/>
              <a:gd name="connsiteX35" fmla="*/ 11799 w 2598991"/>
              <a:gd name="connsiteY35" fmla="*/ 91699 h 856013"/>
              <a:gd name="connsiteX36" fmla="*/ 150140 w 2598991"/>
              <a:gd name="connsiteY36" fmla="*/ 0 h 85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8991" h="856013">
                <a:moveTo>
                  <a:pt x="212221" y="705872"/>
                </a:moveTo>
                <a:lnTo>
                  <a:pt x="212221" y="705873"/>
                </a:lnTo>
                <a:lnTo>
                  <a:pt x="212221" y="705873"/>
                </a:lnTo>
                <a:close/>
                <a:moveTo>
                  <a:pt x="0" y="150139"/>
                </a:moveTo>
                <a:lnTo>
                  <a:pt x="0" y="150139"/>
                </a:lnTo>
                <a:lnTo>
                  <a:pt x="0" y="150140"/>
                </a:lnTo>
                <a:close/>
                <a:moveTo>
                  <a:pt x="150140" y="0"/>
                </a:moveTo>
                <a:lnTo>
                  <a:pt x="1824103" y="0"/>
                </a:lnTo>
                <a:cubicBezTo>
                  <a:pt x="1907023" y="0"/>
                  <a:pt x="1974243" y="67220"/>
                  <a:pt x="1974243" y="150140"/>
                </a:cubicBezTo>
                <a:lnTo>
                  <a:pt x="1974242" y="150140"/>
                </a:lnTo>
                <a:cubicBezTo>
                  <a:pt x="1974242" y="191600"/>
                  <a:pt x="1957437" y="229135"/>
                  <a:pt x="1930267" y="256305"/>
                </a:cubicBezTo>
                <a:lnTo>
                  <a:pt x="1894334" y="280532"/>
                </a:lnTo>
                <a:lnTo>
                  <a:pt x="2457031" y="280532"/>
                </a:lnTo>
                <a:cubicBezTo>
                  <a:pt x="2535433" y="280532"/>
                  <a:pt x="2598991" y="344090"/>
                  <a:pt x="2598991" y="422492"/>
                </a:cubicBezTo>
                <a:lnTo>
                  <a:pt x="2598990" y="422492"/>
                </a:lnTo>
                <a:cubicBezTo>
                  <a:pt x="2598990" y="500894"/>
                  <a:pt x="2535432" y="564452"/>
                  <a:pt x="2457030" y="564452"/>
                </a:cubicBezTo>
                <a:lnTo>
                  <a:pt x="2079510" y="564452"/>
                </a:lnTo>
                <a:lnTo>
                  <a:pt x="2094765" y="567532"/>
                </a:lnTo>
                <a:cubicBezTo>
                  <a:pt x="2148653" y="590324"/>
                  <a:pt x="2186464" y="643683"/>
                  <a:pt x="2186464" y="705873"/>
                </a:cubicBezTo>
                <a:lnTo>
                  <a:pt x="2186463" y="705873"/>
                </a:lnTo>
                <a:cubicBezTo>
                  <a:pt x="2186463" y="788793"/>
                  <a:pt x="2119243" y="856013"/>
                  <a:pt x="2036323" y="856013"/>
                </a:cubicBezTo>
                <a:lnTo>
                  <a:pt x="362361" y="856012"/>
                </a:lnTo>
                <a:cubicBezTo>
                  <a:pt x="300171" y="856012"/>
                  <a:pt x="246812" y="818201"/>
                  <a:pt x="224020" y="764313"/>
                </a:cubicBezTo>
                <a:lnTo>
                  <a:pt x="212221" y="705873"/>
                </a:lnTo>
                <a:lnTo>
                  <a:pt x="224020" y="647432"/>
                </a:lnTo>
                <a:cubicBezTo>
                  <a:pt x="246812" y="593544"/>
                  <a:pt x="300171" y="555733"/>
                  <a:pt x="362361" y="555733"/>
                </a:cubicBezTo>
                <a:lnTo>
                  <a:pt x="469765" y="555733"/>
                </a:lnTo>
                <a:lnTo>
                  <a:pt x="480117" y="553643"/>
                </a:lnTo>
                <a:cubicBezTo>
                  <a:pt x="531069" y="532092"/>
                  <a:pt x="566820" y="481641"/>
                  <a:pt x="566820" y="422839"/>
                </a:cubicBezTo>
                <a:lnTo>
                  <a:pt x="566821" y="422839"/>
                </a:lnTo>
                <a:cubicBezTo>
                  <a:pt x="566821" y="378738"/>
                  <a:pt x="546711" y="339334"/>
                  <a:pt x="515161" y="313296"/>
                </a:cubicBezTo>
                <a:lnTo>
                  <a:pt x="493706" y="300279"/>
                </a:lnTo>
                <a:lnTo>
                  <a:pt x="150140" y="300279"/>
                </a:lnTo>
                <a:cubicBezTo>
                  <a:pt x="87950" y="300279"/>
                  <a:pt x="34591" y="262468"/>
                  <a:pt x="11799" y="208580"/>
                </a:cubicBezTo>
                <a:lnTo>
                  <a:pt x="0" y="150139"/>
                </a:lnTo>
                <a:lnTo>
                  <a:pt x="11799" y="91699"/>
                </a:lnTo>
                <a:cubicBezTo>
                  <a:pt x="34591" y="37811"/>
                  <a:pt x="87950" y="0"/>
                  <a:pt x="150140" y="0"/>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A6045C0F-5140-4C08-A0E6-C066DBB3F6B1}"/>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42CF8EB0-A5D1-4DAA-A81D-06EF819ABA6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ross 135">
            <a:extLst>
              <a:ext uri="{FF2B5EF4-FFF2-40B4-BE49-F238E27FC236}">
                <a16:creationId xmlns:a16="http://schemas.microsoft.com/office/drawing/2014/main" id="{77BE94A7-CB2D-4EE0-89D6-9C35D498280C}"/>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820875D-C643-4F07-A66D-E14586D6E51A}"/>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38" name="Graphic 185">
            <a:extLst>
              <a:ext uri="{FF2B5EF4-FFF2-40B4-BE49-F238E27FC236}">
                <a16:creationId xmlns:a16="http://schemas.microsoft.com/office/drawing/2014/main" id="{7BD6A054-DE42-4C9E-BEF7-7ECA80245589}"/>
              </a:ext>
            </a:extLst>
          </p:cNvPr>
          <p:cNvGrpSpPr/>
          <p:nvPr userDrawn="1"/>
        </p:nvGrpSpPr>
        <p:grpSpPr>
          <a:xfrm rot="16200000">
            <a:off x="2805453" y="761888"/>
            <a:ext cx="1668051" cy="346608"/>
            <a:chOff x="1542378" y="3369742"/>
            <a:chExt cx="1668051" cy="346608"/>
          </a:xfrm>
          <a:solidFill>
            <a:srgbClr val="FFFFFF">
              <a:alpha val="44000"/>
            </a:srgbClr>
          </a:solidFill>
        </p:grpSpPr>
        <p:sp>
          <p:nvSpPr>
            <p:cNvPr id="139" name="Freeform: Shape 138">
              <a:extLst>
                <a:ext uri="{FF2B5EF4-FFF2-40B4-BE49-F238E27FC236}">
                  <a16:creationId xmlns:a16="http://schemas.microsoft.com/office/drawing/2014/main" id="{8A517A97-A56F-4550-88D2-ED9488317CA5}"/>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CE9F91-21F0-4916-A30E-E2528F3C6A9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40C192-00E7-401E-A786-86E17372C7C9}"/>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9359643-3536-40F8-B176-7B9BEBFD821A}"/>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B55B9BD-CA0B-4530-9167-97DA5178DB01}"/>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3F5EC3-477D-4822-84D3-027A98427078}"/>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441CFD-92C4-4293-B788-E58A29D9CB4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764F26-AFE0-4FBD-8D88-FC0478D47595}"/>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47" name="Graphic 185">
            <a:extLst>
              <a:ext uri="{FF2B5EF4-FFF2-40B4-BE49-F238E27FC236}">
                <a16:creationId xmlns:a16="http://schemas.microsoft.com/office/drawing/2014/main" id="{7A51472E-3382-4C32-926D-44E060082AD9}"/>
              </a:ext>
            </a:extLst>
          </p:cNvPr>
          <p:cNvGrpSpPr/>
          <p:nvPr userDrawn="1"/>
        </p:nvGrpSpPr>
        <p:grpSpPr>
          <a:xfrm rot="16200000">
            <a:off x="7418161" y="5729286"/>
            <a:ext cx="1668051" cy="346608"/>
            <a:chOff x="1542378" y="3369742"/>
            <a:chExt cx="1668051" cy="346608"/>
          </a:xfrm>
          <a:solidFill>
            <a:srgbClr val="FFFFFF">
              <a:alpha val="44000"/>
            </a:srgbClr>
          </a:solidFill>
        </p:grpSpPr>
        <p:sp>
          <p:nvSpPr>
            <p:cNvPr id="148" name="Freeform: Shape 147">
              <a:extLst>
                <a:ext uri="{FF2B5EF4-FFF2-40B4-BE49-F238E27FC236}">
                  <a16:creationId xmlns:a16="http://schemas.microsoft.com/office/drawing/2014/main" id="{4C6C0AE1-7DC1-4330-8C92-79253C4A003D}"/>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1CD2C4A-EEDC-4AE3-8E04-FB749F4B20DD}"/>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1F6895-5D3C-44D8-B9B0-97865D7BAD42}"/>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E2EEDF6-CECF-4E9D-BD38-FDF2CC730E8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49BA4-33F6-46E2-8A9F-707205DD0462}"/>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2936396-4445-4840-9069-619855CE50E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15EAB85-BE9E-43CB-B4E2-92397AD08B5D}"/>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C7A15D5-6E7D-4E5B-B1B4-D293CE09C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156" name="Oval 155">
            <a:extLst>
              <a:ext uri="{FF2B5EF4-FFF2-40B4-BE49-F238E27FC236}">
                <a16:creationId xmlns:a16="http://schemas.microsoft.com/office/drawing/2014/main" id="{A0E5E56E-C1F0-4EFC-99B5-447EF2881199}"/>
              </a:ext>
            </a:extLst>
          </p:cNvPr>
          <p:cNvSpPr/>
          <p:nvPr userDrawn="1"/>
        </p:nvSpPr>
        <p:spPr>
          <a:xfrm>
            <a:off x="6708552" y="1084536"/>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37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63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13D27F-7316-4797-B82F-8DD4FB0B0214}"/>
              </a:ext>
            </a:extLst>
          </p:cNvPr>
          <p:cNvSpPr/>
          <p:nvPr userDrawn="1"/>
        </p:nvSpPr>
        <p:spPr>
          <a:xfrm>
            <a:off x="0" y="0"/>
            <a:ext cx="12192000" cy="6858000"/>
          </a:xfrm>
          <a:prstGeom prst="rect">
            <a:avLst/>
          </a:prstGeom>
          <a:solidFill>
            <a:schemeClr val="accent2">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 name="Picture Placeholder 2">
            <a:extLst>
              <a:ext uri="{FF2B5EF4-FFF2-40B4-BE49-F238E27FC236}">
                <a16:creationId xmlns:a16="http://schemas.microsoft.com/office/drawing/2014/main" id="{FBBC140C-1AD4-4629-8A14-AC31F16CE717}"/>
              </a:ext>
            </a:extLst>
          </p:cNvPr>
          <p:cNvSpPr>
            <a:spLocks noGrp="1"/>
          </p:cNvSpPr>
          <p:nvPr>
            <p:ph type="pic" idx="10" hasCustomPrompt="1"/>
          </p:nvPr>
        </p:nvSpPr>
        <p:spPr>
          <a:xfrm>
            <a:off x="979714"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9714411"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409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4762500" y="-1"/>
            <a:ext cx="74295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3347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1539837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tyle slide layout">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30D5DCC-30E8-4340-8B7F-AD657534302E}"/>
              </a:ext>
            </a:extLst>
          </p:cNvPr>
          <p:cNvSpPr>
            <a:spLocks noGrp="1"/>
          </p:cNvSpPr>
          <p:nvPr>
            <p:ph type="pic" idx="12" hasCustomPrompt="1"/>
          </p:nvPr>
        </p:nvSpPr>
        <p:spPr>
          <a:xfrm>
            <a:off x="3342684" y="0"/>
            <a:ext cx="8499171" cy="6278992"/>
          </a:xfrm>
          <a:custGeom>
            <a:avLst/>
            <a:gdLst>
              <a:gd name="connsiteX0" fmla="*/ 7205323 w 8499171"/>
              <a:gd name="connsiteY0" fmla="*/ 0 h 6278992"/>
              <a:gd name="connsiteX1" fmla="*/ 8122757 w 8499171"/>
              <a:gd name="connsiteY1" fmla="*/ 0 h 6278992"/>
              <a:gd name="connsiteX2" fmla="*/ 8289051 w 8499171"/>
              <a:gd name="connsiteY2" fmla="*/ 214263 h 6278992"/>
              <a:gd name="connsiteX3" fmla="*/ 8224961 w 8499171"/>
              <a:gd name="connsiteY3" fmla="*/ 722722 h 6278992"/>
              <a:gd name="connsiteX4" fmla="*/ 7716503 w 8499171"/>
              <a:gd name="connsiteY4" fmla="*/ 658632 h 6278992"/>
              <a:gd name="connsiteX5" fmla="*/ 6175504 w 8499171"/>
              <a:gd name="connsiteY5" fmla="*/ 0 h 6278992"/>
              <a:gd name="connsiteX6" fmla="*/ 7092939 w 8499171"/>
              <a:gd name="connsiteY6" fmla="*/ 0 h 6278992"/>
              <a:gd name="connsiteX7" fmla="*/ 8312069 w 8499171"/>
              <a:gd name="connsiteY7" fmla="*/ 1570793 h 6278992"/>
              <a:gd name="connsiteX8" fmla="*/ 8247979 w 8499171"/>
              <a:gd name="connsiteY8" fmla="*/ 2079253 h 6278992"/>
              <a:gd name="connsiteX9" fmla="*/ 7739520 w 8499171"/>
              <a:gd name="connsiteY9" fmla="*/ 2015163 h 6278992"/>
              <a:gd name="connsiteX10" fmla="*/ 5145685 w 8499171"/>
              <a:gd name="connsiteY10" fmla="*/ 0 h 6278992"/>
              <a:gd name="connsiteX11" fmla="*/ 6063120 w 8499171"/>
              <a:gd name="connsiteY11" fmla="*/ 0 h 6278992"/>
              <a:gd name="connsiteX12" fmla="*/ 7974345 w 8499171"/>
              <a:gd name="connsiteY12" fmla="*/ 2462526 h 6278992"/>
              <a:gd name="connsiteX13" fmla="*/ 7910255 w 8499171"/>
              <a:gd name="connsiteY13" fmla="*/ 2970985 h 6278992"/>
              <a:gd name="connsiteX14" fmla="*/ 7401796 w 8499171"/>
              <a:gd name="connsiteY14" fmla="*/ 2906895 h 6278992"/>
              <a:gd name="connsiteX15" fmla="*/ 4115864 w 8499171"/>
              <a:gd name="connsiteY15" fmla="*/ 0 h 6278992"/>
              <a:gd name="connsiteX16" fmla="*/ 5033299 w 8499171"/>
              <a:gd name="connsiteY16" fmla="*/ 0 h 6278992"/>
              <a:gd name="connsiteX17" fmla="*/ 8378363 w 8499171"/>
              <a:gd name="connsiteY17" fmla="*/ 4309960 h 6278992"/>
              <a:gd name="connsiteX18" fmla="*/ 8314273 w 8499171"/>
              <a:gd name="connsiteY18" fmla="*/ 4818420 h 6278992"/>
              <a:gd name="connsiteX19" fmla="*/ 7805814 w 8499171"/>
              <a:gd name="connsiteY19" fmla="*/ 4754329 h 6278992"/>
              <a:gd name="connsiteX20" fmla="*/ 3086046 w 8499171"/>
              <a:gd name="connsiteY20" fmla="*/ 0 h 6278992"/>
              <a:gd name="connsiteX21" fmla="*/ 4003481 w 8499171"/>
              <a:gd name="connsiteY21" fmla="*/ 0 h 6278992"/>
              <a:gd name="connsiteX22" fmla="*/ 8423050 w 8499171"/>
              <a:gd name="connsiteY22" fmla="*/ 5694411 h 6278992"/>
              <a:gd name="connsiteX23" fmla="*/ 8358960 w 8499171"/>
              <a:gd name="connsiteY23" fmla="*/ 6202870 h 6278992"/>
              <a:gd name="connsiteX24" fmla="*/ 7850501 w 8499171"/>
              <a:gd name="connsiteY24" fmla="*/ 6138780 h 6278992"/>
              <a:gd name="connsiteX25" fmla="*/ 2056226 w 8499171"/>
              <a:gd name="connsiteY25" fmla="*/ 0 h 6278992"/>
              <a:gd name="connsiteX26" fmla="*/ 2973662 w 8499171"/>
              <a:gd name="connsiteY26" fmla="*/ 0 h 6278992"/>
              <a:gd name="connsiteX27" fmla="*/ 6599031 w 8499171"/>
              <a:gd name="connsiteY27" fmla="*/ 4671122 h 6278992"/>
              <a:gd name="connsiteX28" fmla="*/ 6534941 w 8499171"/>
              <a:gd name="connsiteY28" fmla="*/ 5179581 h 6278992"/>
              <a:gd name="connsiteX29" fmla="*/ 6026482 w 8499171"/>
              <a:gd name="connsiteY29" fmla="*/ 5115492 h 6278992"/>
              <a:gd name="connsiteX30" fmla="*/ 1026407 w 8499171"/>
              <a:gd name="connsiteY30" fmla="*/ 0 h 6278992"/>
              <a:gd name="connsiteX31" fmla="*/ 1943842 w 8499171"/>
              <a:gd name="connsiteY31" fmla="*/ 0 h 6278992"/>
              <a:gd name="connsiteX32" fmla="*/ 6054015 w 8499171"/>
              <a:gd name="connsiteY32" fmla="*/ 5295770 h 6278992"/>
              <a:gd name="connsiteX33" fmla="*/ 5989925 w 8499171"/>
              <a:gd name="connsiteY33" fmla="*/ 5804229 h 6278992"/>
              <a:gd name="connsiteX34" fmla="*/ 5481466 w 8499171"/>
              <a:gd name="connsiteY34" fmla="*/ 5740139 h 6278992"/>
              <a:gd name="connsiteX35" fmla="*/ 0 w 8499171"/>
              <a:gd name="connsiteY35" fmla="*/ 0 h 6278992"/>
              <a:gd name="connsiteX36" fmla="*/ 914022 w 8499171"/>
              <a:gd name="connsiteY36" fmla="*/ 0 h 6278992"/>
              <a:gd name="connsiteX37" fmla="*/ 4100249 w 8499171"/>
              <a:gd name="connsiteY37" fmla="*/ 4105307 h 6278992"/>
              <a:gd name="connsiteX38" fmla="*/ 4036159 w 8499171"/>
              <a:gd name="connsiteY38" fmla="*/ 4613766 h 6278992"/>
              <a:gd name="connsiteX39" fmla="*/ 3527699 w 8499171"/>
              <a:gd name="connsiteY39" fmla="*/ 4549677 h 6278992"/>
              <a:gd name="connsiteX40" fmla="*/ 14270 w 8499171"/>
              <a:gd name="connsiteY40" fmla="*/ 22784 h 62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99171" h="6278992">
                <a:moveTo>
                  <a:pt x="7205323" y="0"/>
                </a:moveTo>
                <a:lnTo>
                  <a:pt x="8122757" y="0"/>
                </a:lnTo>
                <a:lnTo>
                  <a:pt x="8289051" y="214263"/>
                </a:lnTo>
                <a:cubicBezTo>
                  <a:pt x="8411762" y="372368"/>
                  <a:pt x="8383068" y="600013"/>
                  <a:pt x="8224961" y="722722"/>
                </a:cubicBezTo>
                <a:cubicBezTo>
                  <a:pt x="8066857" y="845432"/>
                  <a:pt x="7839212" y="816738"/>
                  <a:pt x="7716503" y="658632"/>
                </a:cubicBezTo>
                <a:close/>
                <a:moveTo>
                  <a:pt x="6175504" y="0"/>
                </a:moveTo>
                <a:lnTo>
                  <a:pt x="7092939" y="0"/>
                </a:lnTo>
                <a:lnTo>
                  <a:pt x="8312069" y="1570793"/>
                </a:lnTo>
                <a:cubicBezTo>
                  <a:pt x="8434779" y="1728899"/>
                  <a:pt x="8406085" y="1956544"/>
                  <a:pt x="8247979" y="2079253"/>
                </a:cubicBezTo>
                <a:cubicBezTo>
                  <a:pt x="8089874" y="2201963"/>
                  <a:pt x="7862229" y="2173268"/>
                  <a:pt x="7739520" y="2015163"/>
                </a:cubicBezTo>
                <a:close/>
                <a:moveTo>
                  <a:pt x="5145685" y="0"/>
                </a:moveTo>
                <a:lnTo>
                  <a:pt x="6063120" y="0"/>
                </a:lnTo>
                <a:lnTo>
                  <a:pt x="7974345" y="2462526"/>
                </a:lnTo>
                <a:cubicBezTo>
                  <a:pt x="8097055" y="2620631"/>
                  <a:pt x="8068361" y="2848276"/>
                  <a:pt x="7910255" y="2970985"/>
                </a:cubicBezTo>
                <a:cubicBezTo>
                  <a:pt x="7752150" y="3093694"/>
                  <a:pt x="7524505" y="3065000"/>
                  <a:pt x="7401796" y="2906895"/>
                </a:cubicBezTo>
                <a:close/>
                <a:moveTo>
                  <a:pt x="4115864" y="0"/>
                </a:moveTo>
                <a:lnTo>
                  <a:pt x="5033299" y="0"/>
                </a:lnTo>
                <a:lnTo>
                  <a:pt x="8378363" y="4309960"/>
                </a:lnTo>
                <a:cubicBezTo>
                  <a:pt x="8501072" y="4468065"/>
                  <a:pt x="8472377" y="4695710"/>
                  <a:pt x="8314273" y="4818420"/>
                </a:cubicBezTo>
                <a:cubicBezTo>
                  <a:pt x="8156168" y="4941128"/>
                  <a:pt x="7928523" y="4912434"/>
                  <a:pt x="7805814" y="4754329"/>
                </a:cubicBezTo>
                <a:close/>
                <a:moveTo>
                  <a:pt x="3086046" y="0"/>
                </a:moveTo>
                <a:lnTo>
                  <a:pt x="4003481" y="0"/>
                </a:lnTo>
                <a:lnTo>
                  <a:pt x="8423050" y="5694411"/>
                </a:lnTo>
                <a:cubicBezTo>
                  <a:pt x="8545758" y="5852515"/>
                  <a:pt x="8517064" y="6080160"/>
                  <a:pt x="8358960" y="6202870"/>
                </a:cubicBezTo>
                <a:cubicBezTo>
                  <a:pt x="8200855" y="6325579"/>
                  <a:pt x="7973210" y="6296885"/>
                  <a:pt x="7850501" y="6138780"/>
                </a:cubicBezTo>
                <a:close/>
                <a:moveTo>
                  <a:pt x="2056226" y="0"/>
                </a:moveTo>
                <a:lnTo>
                  <a:pt x="2973662" y="0"/>
                </a:lnTo>
                <a:lnTo>
                  <a:pt x="6599031" y="4671122"/>
                </a:lnTo>
                <a:cubicBezTo>
                  <a:pt x="6721740" y="4829227"/>
                  <a:pt x="6693046" y="5056872"/>
                  <a:pt x="6534941" y="5179581"/>
                </a:cubicBezTo>
                <a:cubicBezTo>
                  <a:pt x="6376836" y="5302290"/>
                  <a:pt x="6149191" y="5273596"/>
                  <a:pt x="6026482" y="5115492"/>
                </a:cubicBezTo>
                <a:close/>
                <a:moveTo>
                  <a:pt x="1026407" y="0"/>
                </a:moveTo>
                <a:lnTo>
                  <a:pt x="1943842" y="0"/>
                </a:lnTo>
                <a:lnTo>
                  <a:pt x="6054015" y="5295770"/>
                </a:lnTo>
                <a:cubicBezTo>
                  <a:pt x="6176725" y="5453875"/>
                  <a:pt x="6148031" y="5681520"/>
                  <a:pt x="5989925" y="5804229"/>
                </a:cubicBezTo>
                <a:cubicBezTo>
                  <a:pt x="5831821" y="5926939"/>
                  <a:pt x="5604176" y="5898245"/>
                  <a:pt x="5481466" y="5740139"/>
                </a:cubicBezTo>
                <a:close/>
                <a:moveTo>
                  <a:pt x="0" y="0"/>
                </a:moveTo>
                <a:lnTo>
                  <a:pt x="914022" y="0"/>
                </a:lnTo>
                <a:lnTo>
                  <a:pt x="4100249" y="4105307"/>
                </a:lnTo>
                <a:cubicBezTo>
                  <a:pt x="4222958" y="4263412"/>
                  <a:pt x="4194264" y="4491057"/>
                  <a:pt x="4036159" y="4613766"/>
                </a:cubicBezTo>
                <a:cubicBezTo>
                  <a:pt x="3878054" y="4736476"/>
                  <a:pt x="3650409" y="4707782"/>
                  <a:pt x="3527699" y="4549677"/>
                </a:cubicBezTo>
                <a:lnTo>
                  <a:pt x="14270" y="22784"/>
                </a:ln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Sand to Back</a:t>
            </a:r>
            <a:endParaRPr lang="ko-KR" altLang="en-US" dirty="0"/>
          </a:p>
        </p:txBody>
      </p:sp>
    </p:spTree>
    <p:extLst>
      <p:ext uri="{BB962C8B-B14F-4D97-AF65-F5344CB8AC3E}">
        <p14:creationId xmlns:p14="http://schemas.microsoft.com/office/powerpoint/2010/main" val="2937580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5822950" y="831850"/>
            <a:ext cx="5308600" cy="5194300"/>
          </a:xfrm>
          <a:prstGeom prst="roundRect">
            <a:avLst>
              <a:gd name="adj" fmla="val 5377"/>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0717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Freeform: Shape 15">
            <a:extLst>
              <a:ext uri="{FF2B5EF4-FFF2-40B4-BE49-F238E27FC236}">
                <a16:creationId xmlns:a16="http://schemas.microsoft.com/office/drawing/2014/main" id="{725221F0-AD4C-417D-9787-3683D50755A1}"/>
              </a:ext>
            </a:extLst>
          </p:cNvPr>
          <p:cNvSpPr/>
          <p:nvPr userDrawn="1"/>
        </p:nvSpPr>
        <p:spPr>
          <a:xfrm rot="18902381">
            <a:off x="1888013" y="2649337"/>
            <a:ext cx="8436975" cy="8425297"/>
          </a:xfrm>
          <a:custGeom>
            <a:avLst/>
            <a:gdLst>
              <a:gd name="connsiteX0" fmla="*/ 8260241 w 8436975"/>
              <a:gd name="connsiteY0" fmla="*/ 176734 h 8425297"/>
              <a:gd name="connsiteX1" fmla="*/ 8436975 w 8436975"/>
              <a:gd name="connsiteY1" fmla="*/ 603408 h 8425297"/>
              <a:gd name="connsiteX2" fmla="*/ 8436975 w 8436975"/>
              <a:gd name="connsiteY2" fmla="*/ 8425297 h 8425297"/>
              <a:gd name="connsiteX3" fmla="*/ 0 w 8436975"/>
              <a:gd name="connsiteY3" fmla="*/ 0 h 8425297"/>
              <a:gd name="connsiteX4" fmla="*/ 7833567 w 8436975"/>
              <a:gd name="connsiteY4" fmla="*/ 0 h 8425297"/>
              <a:gd name="connsiteX5" fmla="*/ 8260241 w 8436975"/>
              <a:gd name="connsiteY5" fmla="*/ 176734 h 842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975" h="8425297">
                <a:moveTo>
                  <a:pt x="8260241" y="176734"/>
                </a:moveTo>
                <a:cubicBezTo>
                  <a:pt x="8369436" y="285930"/>
                  <a:pt x="8436975" y="436782"/>
                  <a:pt x="8436975" y="603408"/>
                </a:cubicBezTo>
                <a:lnTo>
                  <a:pt x="8436975" y="8425297"/>
                </a:lnTo>
                <a:lnTo>
                  <a:pt x="0" y="0"/>
                </a:lnTo>
                <a:lnTo>
                  <a:pt x="7833567" y="0"/>
                </a:lnTo>
                <a:cubicBezTo>
                  <a:pt x="8000193" y="0"/>
                  <a:pt x="8151045" y="67539"/>
                  <a:pt x="8260241" y="1767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817D529-489F-45AB-B8B9-FB3566B18440}"/>
              </a:ext>
            </a:extLst>
          </p:cNvPr>
          <p:cNvSpPr>
            <a:spLocks noGrp="1"/>
          </p:cNvSpPr>
          <p:nvPr>
            <p:ph type="pic" idx="10" hasCustomPrompt="1"/>
          </p:nvPr>
        </p:nvSpPr>
        <p:spPr>
          <a:xfrm>
            <a:off x="295274"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3576FE9E-2EC9-4EF2-B372-E8F3A4E4BA4D}"/>
              </a:ext>
            </a:extLst>
          </p:cNvPr>
          <p:cNvSpPr>
            <a:spLocks noGrp="1"/>
          </p:cNvSpPr>
          <p:nvPr>
            <p:ph type="pic" idx="12" hasCustomPrompt="1"/>
          </p:nvPr>
        </p:nvSpPr>
        <p:spPr>
          <a:xfrm>
            <a:off x="2402582" y="4538773"/>
            <a:ext cx="3172218" cy="2323213"/>
          </a:xfrm>
          <a:custGeom>
            <a:avLst/>
            <a:gdLst>
              <a:gd name="connsiteX0" fmla="*/ 1586109 w 3172218"/>
              <a:gd name="connsiteY0" fmla="*/ 0 h 2323213"/>
              <a:gd name="connsiteX1" fmla="*/ 1723696 w 3172218"/>
              <a:gd name="connsiteY1" fmla="*/ 56991 h 2323213"/>
              <a:gd name="connsiteX2" fmla="*/ 3115229 w 3172218"/>
              <a:gd name="connsiteY2" fmla="*/ 1448523 h 2323213"/>
              <a:gd name="connsiteX3" fmla="*/ 3115229 w 3172218"/>
              <a:gd name="connsiteY3" fmla="*/ 1723696 h 2323213"/>
              <a:gd name="connsiteX4" fmla="*/ 2515712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6" y="0"/>
                  <a:pt x="1685703" y="18997"/>
                  <a:pt x="1723696" y="56991"/>
                </a:cubicBezTo>
                <a:lnTo>
                  <a:pt x="3115229" y="1448523"/>
                </a:lnTo>
                <a:cubicBezTo>
                  <a:pt x="3191215" y="1524510"/>
                  <a:pt x="3191215" y="1647709"/>
                  <a:pt x="3115229" y="1723696"/>
                </a:cubicBezTo>
                <a:lnTo>
                  <a:pt x="2515712"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9">
            <a:extLst>
              <a:ext uri="{FF2B5EF4-FFF2-40B4-BE49-F238E27FC236}">
                <a16:creationId xmlns:a16="http://schemas.microsoft.com/office/drawing/2014/main" id="{06DFE64A-F76A-4D93-B984-E635B00FD67B}"/>
              </a:ext>
            </a:extLst>
          </p:cNvPr>
          <p:cNvSpPr>
            <a:spLocks noGrp="1"/>
          </p:cNvSpPr>
          <p:nvPr>
            <p:ph type="pic" idx="13" hasCustomPrompt="1"/>
          </p:nvPr>
        </p:nvSpPr>
        <p:spPr>
          <a:xfrm>
            <a:off x="4509890"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485DD80A-3650-432A-AA14-9A1BC17F7DB7}"/>
              </a:ext>
            </a:extLst>
          </p:cNvPr>
          <p:cNvSpPr>
            <a:spLocks noGrp="1"/>
          </p:cNvSpPr>
          <p:nvPr>
            <p:ph type="pic" idx="14" hasCustomPrompt="1"/>
          </p:nvPr>
        </p:nvSpPr>
        <p:spPr>
          <a:xfrm>
            <a:off x="6617198" y="4538773"/>
            <a:ext cx="3172218" cy="2323213"/>
          </a:xfrm>
          <a:custGeom>
            <a:avLst/>
            <a:gdLst>
              <a:gd name="connsiteX0" fmla="*/ 1586109 w 3172218"/>
              <a:gd name="connsiteY0" fmla="*/ 0 h 2323213"/>
              <a:gd name="connsiteX1" fmla="*/ 1723696 w 3172218"/>
              <a:gd name="connsiteY1" fmla="*/ 56991 h 2323213"/>
              <a:gd name="connsiteX2" fmla="*/ 3115228 w 3172218"/>
              <a:gd name="connsiteY2" fmla="*/ 1448523 h 2323213"/>
              <a:gd name="connsiteX3" fmla="*/ 3115228 w 3172218"/>
              <a:gd name="connsiteY3" fmla="*/ 1723696 h 2323213"/>
              <a:gd name="connsiteX4" fmla="*/ 2515711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5" y="0"/>
                  <a:pt x="1685703" y="18997"/>
                  <a:pt x="1723696" y="56991"/>
                </a:cubicBezTo>
                <a:lnTo>
                  <a:pt x="3115228" y="1448523"/>
                </a:lnTo>
                <a:cubicBezTo>
                  <a:pt x="3191215" y="1524510"/>
                  <a:pt x="3191215" y="1647709"/>
                  <a:pt x="3115228" y="1723696"/>
                </a:cubicBezTo>
                <a:lnTo>
                  <a:pt x="2515711"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BC277F60-8C19-489C-BBEE-1B0023A4EED9}"/>
              </a:ext>
            </a:extLst>
          </p:cNvPr>
          <p:cNvSpPr>
            <a:spLocks noGrp="1"/>
          </p:cNvSpPr>
          <p:nvPr>
            <p:ph type="pic" idx="15" hasCustomPrompt="1"/>
          </p:nvPr>
        </p:nvSpPr>
        <p:spPr>
          <a:xfrm>
            <a:off x="8724508"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67465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B8320D-AC7D-4638-9BCD-A8C54C4A9BDF}"/>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F8A3B0-2EDF-43FB-B07B-9826D1A18345}"/>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38D5DF2-889F-4B4D-BBD4-53CBB709F974}"/>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9720BD-F719-45DC-BD00-0805F2A99893}"/>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grpSp>
        <p:nvGrpSpPr>
          <p:cNvPr id="6" name="Group 5">
            <a:extLst>
              <a:ext uri="{FF2B5EF4-FFF2-40B4-BE49-F238E27FC236}">
                <a16:creationId xmlns:a16="http://schemas.microsoft.com/office/drawing/2014/main" id="{B682F3EF-B735-4CBC-A7C1-5501AE164159}"/>
              </a:ext>
            </a:extLst>
          </p:cNvPr>
          <p:cNvGrpSpPr/>
          <p:nvPr userDrawn="1"/>
        </p:nvGrpSpPr>
        <p:grpSpPr>
          <a:xfrm>
            <a:off x="160070" y="163202"/>
            <a:ext cx="2781298" cy="2281190"/>
            <a:chOff x="160070" y="163202"/>
            <a:chExt cx="2781298" cy="2281190"/>
          </a:xfrm>
          <a:solidFill>
            <a:srgbClr val="FFFFFF">
              <a:alpha val="40000"/>
            </a:srgbClr>
          </a:solidFill>
        </p:grpSpPr>
        <p:sp>
          <p:nvSpPr>
            <p:cNvPr id="7" name="Freeform: Shape 6">
              <a:extLst>
                <a:ext uri="{FF2B5EF4-FFF2-40B4-BE49-F238E27FC236}">
                  <a16:creationId xmlns:a16="http://schemas.microsoft.com/office/drawing/2014/main" id="{EEA02ADF-1D81-4CE7-9E6C-C1632E3DFBB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5A8FA7-1BF5-4389-9939-3A14DE988BFF}"/>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910FD5-9DDB-460D-A029-F1F274130EE0}"/>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34650AE-2BEB-4C40-8110-FC7B379FE632}"/>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423845-143A-4FBE-B6B8-671BE90244A9}"/>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3E2B03-EEC2-4C21-BC78-E0D63BB357B7}"/>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27ED11A-3D80-4423-945F-AB6003CF736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2C45E2-1C06-4DE8-8234-D8C0B1367839}"/>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DC97446-20FD-4A1C-883A-D940E8820262}"/>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CA4020-0BD8-4258-B52A-4C55029D27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2D3ACEC-21B3-463C-B704-35F7BFA87E0E}"/>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75EF93-03FF-42B8-8EC6-4360FC67F4DE}"/>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CBB18D5-4971-47A5-B86F-1BAA9754D423}"/>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0D4A6F-899A-4E63-95E2-566711197DB4}"/>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1DA7520-D18D-40A6-B0ED-CB96839131D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C7E147-8BED-4016-880B-624D3CF7BE1F}"/>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9FCD3-DC59-45F7-995B-629D79C7E33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78CB29-D43C-449B-A296-EF0BC073F45C}"/>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A51556-F275-41B9-B7AB-AD95D93CE90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9F6794-5F95-4530-B3CC-E27969A86868}"/>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7B9BB1C-AE6D-4CDE-8628-04854A9E9B78}"/>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8F9503-7195-4FEF-9483-29E9944FCF45}"/>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0039522-0398-40F0-A6EB-8E80021E54EA}"/>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3B123A-68AD-43AE-A2A3-E34E25751E7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A4EB56-88A2-492A-8E8A-3E7CBC870EEF}"/>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406DC6-6BEC-4F8A-B6DA-D67467791756}"/>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090CD9-7F44-4E1E-A5E6-7C9D73F2B3EC}"/>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162162-A7FE-4E0A-AE90-59A24443B5C5}"/>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FBF192-1210-4FAE-9E74-EF3128D6990E}"/>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8CBDF8-4885-4020-B07E-CB63AB407AA3}"/>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6396C75-06A7-4F05-A308-4E2C2495ED34}"/>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AD002B-4F4E-43A5-B89B-F6220B74A0B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ED4FA43-A874-45BD-91E5-E1F77859890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5DB293-7587-4645-9AEF-58476DF61CE3}"/>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A9DE51-984F-4A79-9F8E-CEF9DDA90E55}"/>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19A54E-0D18-458C-92C0-E2C2B751C238}"/>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342986-FB2B-4308-9BE8-2763826E88B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81B7D91-59E8-4C46-9BAD-D8AA70770697}"/>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24010-BE56-47B7-8CDD-6B4766F48ACC}"/>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4B21AF-B9BA-4552-BF7E-BCE2CC4D7DF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A9448A-4801-4833-8E41-28A19B0D1ED2}"/>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9F66193-EC7F-4631-B358-6EC16C4981E7}"/>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108E96-8B12-472B-B9EC-17070A8B4DB1}"/>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0CCF07-117E-4D6B-9254-F4C4CED3B5CA}"/>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B9A95C8-96D8-45BC-ADCE-EE00F4D3A5C7}"/>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52" name="Cross 51">
            <a:extLst>
              <a:ext uri="{FF2B5EF4-FFF2-40B4-BE49-F238E27FC236}">
                <a16:creationId xmlns:a16="http://schemas.microsoft.com/office/drawing/2014/main" id="{F656B3A0-1D8F-4DB6-9224-B1E49EB4E1B4}"/>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579B222-FBB3-4F06-8623-A2BBE0E370C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a:extLst>
              <a:ext uri="{FF2B5EF4-FFF2-40B4-BE49-F238E27FC236}">
                <a16:creationId xmlns:a16="http://schemas.microsoft.com/office/drawing/2014/main" id="{6BA16636-80B6-49FE-88F0-BBB2F723E00B}"/>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2CA4B16-9B51-4E4B-B3CC-CB824F95F0C0}"/>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F5EF81B-2827-4FC9-8380-99D8243724BB}"/>
              </a:ext>
            </a:extLst>
          </p:cNvPr>
          <p:cNvSpPr/>
          <p:nvPr userDrawn="1"/>
        </p:nvSpPr>
        <p:spPr>
          <a:xfrm rot="10800000">
            <a:off x="23712" y="0"/>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54852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32F2C-61AB-4F53-974F-EF55F3B927E7}"/>
              </a:ext>
            </a:extLst>
          </p:cNvPr>
          <p:cNvSpPr/>
          <p:nvPr userDrawn="1"/>
        </p:nvSpPr>
        <p:spPr>
          <a:xfrm>
            <a:off x="0" y="0"/>
            <a:ext cx="12192000" cy="6858000"/>
          </a:xfrm>
          <a:prstGeom prst="rect">
            <a:avLst/>
          </a:prstGeom>
          <a:gradFill flip="none" rotWithShape="1">
            <a:gsLst>
              <a:gs pos="0">
                <a:schemeClr val="accent1">
                  <a:alpha val="20000"/>
                </a:schemeClr>
              </a:gs>
              <a:gs pos="100000">
                <a:schemeClr val="accent3">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37F504-2D2E-46CE-A49B-2BC7B5136AD3}"/>
              </a:ext>
            </a:extLst>
          </p:cNvPr>
          <p:cNvGrpSpPr/>
          <p:nvPr userDrawn="1"/>
        </p:nvGrpSpPr>
        <p:grpSpPr>
          <a:xfrm>
            <a:off x="228934" y="208564"/>
            <a:ext cx="739114" cy="6440872"/>
            <a:chOff x="421439" y="107680"/>
            <a:chExt cx="739114" cy="6440872"/>
          </a:xfrm>
        </p:grpSpPr>
        <p:grpSp>
          <p:nvGrpSpPr>
            <p:cNvPr id="3" name="Graphic 185">
              <a:extLst>
                <a:ext uri="{FF2B5EF4-FFF2-40B4-BE49-F238E27FC236}">
                  <a16:creationId xmlns:a16="http://schemas.microsoft.com/office/drawing/2014/main" id="{1FABB2BA-A497-49F2-95AF-BAAE2DC8E3ED}"/>
                </a:ext>
              </a:extLst>
            </p:cNvPr>
            <p:cNvGrpSpPr/>
            <p:nvPr userDrawn="1"/>
          </p:nvGrpSpPr>
          <p:grpSpPr>
            <a:xfrm rot="16200000">
              <a:off x="-806454" y="1368607"/>
              <a:ext cx="3227934" cy="706080"/>
              <a:chOff x="1526131" y="3355119"/>
              <a:chExt cx="1693505" cy="370438"/>
            </a:xfrm>
            <a:solidFill>
              <a:srgbClr val="FFFFFF">
                <a:alpha val="14000"/>
              </a:srgbClr>
            </a:solidFill>
          </p:grpSpPr>
          <p:sp>
            <p:nvSpPr>
              <p:cNvPr id="4" name="Freeform: Shape 3">
                <a:extLst>
                  <a:ext uri="{FF2B5EF4-FFF2-40B4-BE49-F238E27FC236}">
                    <a16:creationId xmlns:a16="http://schemas.microsoft.com/office/drawing/2014/main" id="{4C90A1D4-00F2-4CC5-B5CA-AE0F61E1B893}"/>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ACC894D-85E2-4828-AB79-8A1CE3FB7AD3}"/>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849AFD7-4687-4443-8ED6-AF1EAD0D1DB6}"/>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0458CDE-2F49-4C4D-8F30-25B682BD6C2F}"/>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D70904D-1276-47FC-B0B4-D9FB455440B5}"/>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75AAC2F-F5B2-467B-8D92-F1562C6F9BA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BFA2C24-587B-4F9C-BCEE-D8D801C0F512}"/>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D42D3FF-42CC-43FE-B6DE-C9FFC1730DD2}"/>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3" name="Graphic 185">
              <a:extLst>
                <a:ext uri="{FF2B5EF4-FFF2-40B4-BE49-F238E27FC236}">
                  <a16:creationId xmlns:a16="http://schemas.microsoft.com/office/drawing/2014/main" id="{7D1826FF-7D88-4DAC-9EBB-050FEBDFF8E6}"/>
                </a:ext>
              </a:extLst>
            </p:cNvPr>
            <p:cNvGrpSpPr/>
            <p:nvPr userDrawn="1"/>
          </p:nvGrpSpPr>
          <p:grpSpPr>
            <a:xfrm rot="16200000">
              <a:off x="-839488" y="4581545"/>
              <a:ext cx="3227934" cy="706080"/>
              <a:chOff x="1526131" y="3355119"/>
              <a:chExt cx="1693505" cy="370438"/>
            </a:xfrm>
            <a:solidFill>
              <a:srgbClr val="FFFFFF">
                <a:alpha val="14000"/>
              </a:srgbClr>
            </a:solidFill>
          </p:grpSpPr>
          <p:sp>
            <p:nvSpPr>
              <p:cNvPr id="14" name="Freeform: Shape 13">
                <a:extLst>
                  <a:ext uri="{FF2B5EF4-FFF2-40B4-BE49-F238E27FC236}">
                    <a16:creationId xmlns:a16="http://schemas.microsoft.com/office/drawing/2014/main" id="{4AB8E7C8-46B1-40E3-881C-C529318E1177}"/>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FE9E40D-B9CE-455B-B71C-1ACFD7FFDEA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2FA1E4-7DEE-4B2C-9E4E-6367BFDF050A}"/>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93450B-9F65-4BA5-99EC-AFD98F319BEC}"/>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3E3D787-18EB-4756-A0A2-CC5B5B4D3F23}"/>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DEBA89-C7C5-4703-AF5D-2E0F9E6C471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551AD23-CDFC-45EA-B2B4-6028084B257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FC2A356-DE41-4F44-9E81-CBF9D5BAAD1B}"/>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E861D7-D457-4F0C-825B-4CDA97FB39DE}"/>
              </a:ext>
            </a:extLst>
          </p:cNvPr>
          <p:cNvGrpSpPr/>
          <p:nvPr userDrawn="1"/>
        </p:nvGrpSpPr>
        <p:grpSpPr>
          <a:xfrm flipV="1">
            <a:off x="196164" y="4434413"/>
            <a:ext cx="2781298" cy="2281190"/>
            <a:chOff x="160070" y="163202"/>
            <a:chExt cx="2781298" cy="2281190"/>
          </a:xfrm>
          <a:solidFill>
            <a:srgbClr val="FFFFFF">
              <a:alpha val="40000"/>
            </a:srgbClr>
          </a:solidFill>
        </p:grpSpPr>
        <p:sp>
          <p:nvSpPr>
            <p:cNvPr id="4" name="Freeform: Shape 3">
              <a:extLst>
                <a:ext uri="{FF2B5EF4-FFF2-40B4-BE49-F238E27FC236}">
                  <a16:creationId xmlns:a16="http://schemas.microsoft.com/office/drawing/2014/main" id="{7E407CA1-5FD4-44EE-81DD-190588A1B548}"/>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7A0D61-F27B-4FE6-8B57-11E3B6AE252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630F3AB-9F61-4C4A-AB33-0EB2973B7942}"/>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D87576C-71E7-471B-9B76-0B559E7D1CFF}"/>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87A641C-0AEB-43AD-A1C0-3E3DB6BD4DB5}"/>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B4F603-5763-4124-9C65-63C757024D0D}"/>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75612D3-A761-4DCD-A5BD-F1103F92ABD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0CC9D82-7080-4E2E-9EBC-90DE06E02CD3}"/>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977C22-797D-4DE0-934A-6606EF805FBD}"/>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DEEDE-4A33-4C0F-B2D4-558856E8C3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09B993E-8613-40BB-9EBB-AC078F29EE77}"/>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BB02F0-8D23-4D7C-9940-354089982420}"/>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DB76EE-8105-4B73-A57D-DE1A3E874018}"/>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B5642A-685F-4C9B-98E5-0363F7A9896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FF590F-A53E-4C7F-BF29-1FC182CAB35D}"/>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B710DD-98B8-4820-BA3B-08D07F2F82F5}"/>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C2DB0F-294E-4BE0-9796-FFD452B698E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766DA7-4247-4A42-BAE8-C2F833AE5E4D}"/>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73DFE95-5802-47A9-965E-AD63BFC6C1D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3A7B14B-26D1-4AB9-A34C-6564B833B1A1}"/>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2B42C1-BCB0-40C3-A16B-77502F644F8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F30ECE-28B2-4CB0-82BA-977A5BBEF08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25B4573-4AD1-4B81-B783-08D57B7BFD5D}"/>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BFDB14-4422-456C-97BB-62B02E9BA642}"/>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35623C5-8E6C-4045-B3DF-30216FEC4B09}"/>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AD1962-0F7F-49AF-BEAE-5A57053A2A2A}"/>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73899E-0AE2-4F17-AC46-8025FE31E028}"/>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735054-8238-4577-9B4B-9DE571C72F56}"/>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32778BE-09C1-4C8E-BD9E-289BC958BF42}"/>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01113E-AC78-49F9-8443-F1B62CE29184}"/>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44729B5-03E9-49F1-BC8F-4184572456FD}"/>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0569BE3-8F9A-4BB6-A554-2B76C56FCD32}"/>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B716A3-248A-49B7-BD3F-300E1F30ADDD}"/>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E20E4E1-9AD6-4786-AAC1-ADCB74B1F077}"/>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4111B8D-134D-44F5-9E25-69F3194525A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501F4A-7750-43BB-9DCA-46E389080FE1}"/>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AAFD71-4155-4EC3-BABF-1B6CF32C6A33}"/>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E51961-41BD-4DAE-8CB2-DF3644AD7104}"/>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313E7A-C893-4524-9065-66A370B6B398}"/>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61303E-AB66-4320-9BD3-CD639353E3A4}"/>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5D5EF-8E76-4EA8-8236-5ED44A1164B5}"/>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417D918-F196-4D72-A905-38275F5859FC}"/>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0B4CE2-A3C1-4F1A-95B7-DC54980EA31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154771-C65F-4258-9F61-2AE328CBB21D}"/>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1D7A70-8BA5-4413-B7D4-DC8784A69039}"/>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61" name="Cross 60">
            <a:extLst>
              <a:ext uri="{FF2B5EF4-FFF2-40B4-BE49-F238E27FC236}">
                <a16:creationId xmlns:a16="http://schemas.microsoft.com/office/drawing/2014/main" id="{3356327B-4E3D-4425-8362-67669C730965}"/>
              </a:ext>
            </a:extLst>
          </p:cNvPr>
          <p:cNvSpPr/>
          <p:nvPr userDrawn="1"/>
        </p:nvSpPr>
        <p:spPr>
          <a:xfrm rot="1642289">
            <a:off x="2560421" y="211396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2831007-0DB3-47F9-9372-F4DE5449A9AE}"/>
              </a:ext>
            </a:extLst>
          </p:cNvPr>
          <p:cNvSpPr/>
          <p:nvPr userDrawn="1"/>
        </p:nvSpPr>
        <p:spPr>
          <a:xfrm rot="12056913">
            <a:off x="7292687" y="6518109"/>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aphic 185">
            <a:extLst>
              <a:ext uri="{FF2B5EF4-FFF2-40B4-BE49-F238E27FC236}">
                <a16:creationId xmlns:a16="http://schemas.microsoft.com/office/drawing/2014/main" id="{4A133698-AC3D-4BED-A5AF-FBD24FC5D1F9}"/>
              </a:ext>
            </a:extLst>
          </p:cNvPr>
          <p:cNvGrpSpPr/>
          <p:nvPr userDrawn="1"/>
        </p:nvGrpSpPr>
        <p:grpSpPr>
          <a:xfrm rot="16200000">
            <a:off x="-150583" y="3027868"/>
            <a:ext cx="1668051" cy="346608"/>
            <a:chOff x="1542378" y="3369742"/>
            <a:chExt cx="1668051" cy="346608"/>
          </a:xfrm>
          <a:solidFill>
            <a:srgbClr val="FFFFFF">
              <a:alpha val="44000"/>
            </a:srgbClr>
          </a:solidFill>
        </p:grpSpPr>
        <p:sp>
          <p:nvSpPr>
            <p:cNvPr id="64" name="Freeform: Shape 63">
              <a:extLst>
                <a:ext uri="{FF2B5EF4-FFF2-40B4-BE49-F238E27FC236}">
                  <a16:creationId xmlns:a16="http://schemas.microsoft.com/office/drawing/2014/main" id="{F244FEF8-E2A9-4CCD-BCAA-04273F12F234}"/>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6D6B39-BA6E-4DAD-9295-957FC74C8C6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519F53-FA40-497E-8B96-702772E42F9B}"/>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1BA0337-42CD-4570-8DBB-CB35C623A3E5}"/>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043C0E8-D423-4BDD-9B98-7195E71A657E}"/>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A7669E2-7AFA-4A3B-B86E-15DCFD8F819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7457BF-5368-4ADC-85CC-D1CED3221FDA}"/>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4FDA1B-3DE4-4CEA-8889-7FE9D21F2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7DF7429-ED1D-4EB3-848E-8836359F7293}"/>
              </a:ext>
            </a:extLst>
          </p:cNvPr>
          <p:cNvSpPr/>
          <p:nvPr userDrawn="1"/>
        </p:nvSpPr>
        <p:spPr>
          <a:xfrm>
            <a:off x="1987777" y="4775695"/>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0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3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4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40" r:id="rId4"/>
    <p:sldLayoutId id="2147483742" r:id="rId5"/>
    <p:sldLayoutId id="2147483743" r:id="rId6"/>
    <p:sldLayoutId id="2147483744" r:id="rId7"/>
    <p:sldLayoutId id="2147483745" r:id="rId8"/>
    <p:sldLayoutId id="2147483746" r:id="rId9"/>
    <p:sldLayoutId id="2147483747" r:id="rId10"/>
    <p:sldLayoutId id="2147483736" r:id="rId11"/>
    <p:sldLayoutId id="2147483748" r:id="rId12"/>
    <p:sldLayoutId id="2147483750" r:id="rId13"/>
    <p:sldLayoutId id="2147483753" r:id="rId14"/>
    <p:sldLayoutId id="2147483751" r:id="rId15"/>
    <p:sldLayoutId id="2147483752" r:id="rId16"/>
    <p:sldLayoutId id="2147483749" r:id="rId17"/>
    <p:sldLayoutId id="2147483732" r:id="rId18"/>
    <p:sldLayoutId id="2147483756"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amp.cse.fau.edu/~eortiz2018/Minibb/"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525373" y="1129476"/>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07145" y="2277522"/>
            <a:ext cx="6304085" cy="1015663"/>
          </a:xfrm>
          <a:prstGeom prst="rect">
            <a:avLst/>
          </a:prstGeom>
          <a:noFill/>
        </p:spPr>
        <p:txBody>
          <a:bodyPr wrap="square" rtlCol="0" anchor="ctr">
            <a:spAutoFit/>
          </a:bodyPr>
          <a:lstStyle/>
          <a:p>
            <a:pPr algn="ctr"/>
            <a:r>
              <a:rPr lang="en-US" altLang="ko-KR" sz="6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JavaCups</a:t>
            </a:r>
            <a:endParaRPr lang="ko-KR"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840180" y="3149098"/>
            <a:ext cx="6304085" cy="523220"/>
          </a:xfrm>
          <a:prstGeom prst="rect">
            <a:avLst/>
          </a:prstGeom>
          <a:noFill/>
        </p:spPr>
        <p:txBody>
          <a:bodyPr wrap="square" rtlCol="0" anchor="ctr">
            <a:spAutoFit/>
          </a:bodyPr>
          <a:lstStyle/>
          <a:p>
            <a:pPr algn="ctr"/>
            <a:r>
              <a:rPr lang="en-US" altLang="ko-KR" sz="28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CritiqueCafe</a:t>
            </a:r>
            <a:endParaRPr lang="ko-KR"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2" name="TextBox 1">
            <a:extLst>
              <a:ext uri="{FF2B5EF4-FFF2-40B4-BE49-F238E27FC236}">
                <a16:creationId xmlns:a16="http://schemas.microsoft.com/office/drawing/2014/main" id="{878158AB-DCBA-4797-A435-981B8E563B3D}"/>
              </a:ext>
            </a:extLst>
          </p:cNvPr>
          <p:cNvSpPr txBox="1"/>
          <p:nvPr/>
        </p:nvSpPr>
        <p:spPr>
          <a:xfrm>
            <a:off x="4381392" y="5015750"/>
            <a:ext cx="4620125" cy="338554"/>
          </a:xfrm>
          <a:prstGeom prst="rect">
            <a:avLst/>
          </a:prstGeom>
          <a:noFill/>
        </p:spPr>
        <p:txBody>
          <a:bodyPr wrap="square" rtlCol="0">
            <a:spAutoFit/>
          </a:bodyPr>
          <a:lstStyle/>
          <a:p>
            <a:r>
              <a:rPr lang="en-US" sz="1600" dirty="0">
                <a:hlinkClick r:id="rId3">
                  <a:extLst>
                    <a:ext uri="{A12FA001-AC4F-418D-AE19-62706E023703}">
                      <ahyp:hlinkClr xmlns:ahyp="http://schemas.microsoft.com/office/drawing/2018/hyperlinkcolor" val="tx"/>
                    </a:ext>
                  </a:extLst>
                </a:hlinkClick>
              </a:rPr>
              <a:t>http://lamp.cse.fau.edu/~eortiz2018/Minibb/</a:t>
            </a:r>
            <a:endParaRPr lang="en-US" sz="1600" dirty="0"/>
          </a:p>
        </p:txBody>
      </p:sp>
      <p:sp>
        <p:nvSpPr>
          <p:cNvPr id="3" name="TextBox 2">
            <a:extLst>
              <a:ext uri="{FF2B5EF4-FFF2-40B4-BE49-F238E27FC236}">
                <a16:creationId xmlns:a16="http://schemas.microsoft.com/office/drawing/2014/main" id="{2EE243FD-B177-4249-9FAF-95DEEFC2305D}"/>
              </a:ext>
            </a:extLst>
          </p:cNvPr>
          <p:cNvSpPr txBox="1"/>
          <p:nvPr/>
        </p:nvSpPr>
        <p:spPr>
          <a:xfrm>
            <a:off x="6340175" y="4084685"/>
            <a:ext cx="2955993" cy="738664"/>
          </a:xfrm>
          <a:prstGeom prst="rect">
            <a:avLst/>
          </a:prstGeom>
          <a:noFill/>
        </p:spPr>
        <p:txBody>
          <a:bodyPr wrap="square" rtlCol="0">
            <a:spAutoFit/>
          </a:bodyPr>
          <a:lstStyle/>
          <a:p>
            <a:r>
              <a:rPr lang="en-US" sz="1050" dirty="0"/>
              <a:t>Enmanuel Ortiz: </a:t>
            </a:r>
            <a:r>
              <a:rPr lang="en-US" sz="1050" dirty="0" err="1"/>
              <a:t>Github</a:t>
            </a:r>
            <a:r>
              <a:rPr lang="en-US" sz="1050" dirty="0"/>
              <a:t> master/Back-end dev</a:t>
            </a:r>
          </a:p>
          <a:p>
            <a:r>
              <a:rPr lang="en-US" sz="1050" dirty="0"/>
              <a:t>Sadiki Brown: Front-end dev</a:t>
            </a:r>
          </a:p>
          <a:p>
            <a:r>
              <a:rPr lang="en-US" sz="1050" dirty="0"/>
              <a:t>Teri-Ann Barber: Scrum Master/Back-end dev </a:t>
            </a:r>
          </a:p>
          <a:p>
            <a:r>
              <a:rPr lang="en-US" sz="1050" dirty="0"/>
              <a:t>Richard Santiago: Front-end dev</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Knowledge gained</a:t>
            </a:r>
            <a:endParaRPr lang="ko-KR" altLang="en-US" sz="5400" dirty="0">
              <a:solidFill>
                <a:schemeClr val="bg1"/>
              </a:solidFill>
              <a:cs typeface="Arial" pitchFamily="34" charset="0"/>
            </a:endParaRPr>
          </a:p>
        </p:txBody>
      </p:sp>
      <p:grpSp>
        <p:nvGrpSpPr>
          <p:cNvPr id="25" name="Group 24">
            <a:extLst>
              <a:ext uri="{FF2B5EF4-FFF2-40B4-BE49-F238E27FC236}">
                <a16:creationId xmlns:a16="http://schemas.microsoft.com/office/drawing/2014/main" id="{6A95469C-EA46-4134-9F44-02A904512DF4}"/>
              </a:ext>
            </a:extLst>
          </p:cNvPr>
          <p:cNvGrpSpPr/>
          <p:nvPr/>
        </p:nvGrpSpPr>
        <p:grpSpPr>
          <a:xfrm>
            <a:off x="2990270" y="1943073"/>
            <a:ext cx="6211460" cy="2862903"/>
            <a:chOff x="5044058" y="1843612"/>
            <a:chExt cx="6211460" cy="2420350"/>
          </a:xfrm>
        </p:grpSpPr>
        <p:sp>
          <p:nvSpPr>
            <p:cNvPr id="4" name="TextBox 3">
              <a:extLst>
                <a:ext uri="{FF2B5EF4-FFF2-40B4-BE49-F238E27FC236}">
                  <a16:creationId xmlns:a16="http://schemas.microsoft.com/office/drawing/2014/main" id="{62AEA7A8-115E-4C6B-9E4F-478B2CDAC67A}"/>
                </a:ext>
              </a:extLst>
            </p:cNvPr>
            <p:cNvSpPr txBox="1"/>
            <p:nvPr/>
          </p:nvSpPr>
          <p:spPr>
            <a:xfrm>
              <a:off x="5044059" y="2156343"/>
              <a:ext cx="6195269" cy="2107619"/>
            </a:xfrm>
            <a:prstGeom prst="rect">
              <a:avLst/>
            </a:prstGeom>
            <a:noFill/>
          </p:spPr>
          <p:txBody>
            <a:bodyPr wrap="square" rtlCol="0">
              <a:spAutoFit/>
            </a:bodyPr>
            <a:lstStyle/>
            <a:p>
              <a:r>
                <a:rPr lang="en-US" dirty="0">
                  <a:solidFill>
                    <a:schemeClr val="bg1"/>
                  </a:solidFill>
                </a:rPr>
                <a:t>Overall this was a great experience, we gained the knowledge of how to deal with a website overall, especially one of such complexity. The whole base foundation we had will help us in the future if we look over it, it’s defined so much and helped us understand how to create/work a website. Also, Trello is a wonderful website to keep everything on track, which I’ve never heard about before, so it’s a nice addition to needed programs.</a:t>
              </a:r>
            </a:p>
            <a:p>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6C76142B-E04B-446A-B726-4EDCC9D92799}"/>
                </a:ext>
              </a:extLst>
            </p:cNvPr>
            <p:cNvSpPr txBox="1"/>
            <p:nvPr/>
          </p:nvSpPr>
          <p:spPr>
            <a:xfrm>
              <a:off x="5044058" y="1843612"/>
              <a:ext cx="6211460" cy="307777"/>
            </a:xfrm>
            <a:prstGeom prst="rect">
              <a:avLst/>
            </a:prstGeom>
            <a:noFill/>
          </p:spPr>
          <p:txBody>
            <a:bodyPr wrap="square" rtlCol="0" anchor="ctr">
              <a:spAutoFit/>
            </a:bodyPr>
            <a:lstStyle/>
            <a:p>
              <a:r>
                <a:rPr lang="en-US" altLang="ko-KR" sz="1400" b="1" dirty="0">
                  <a:solidFill>
                    <a:schemeClr val="bg1"/>
                  </a:solidFill>
                  <a:cs typeface="Arial" pitchFamily="34" charset="0"/>
                </a:rPr>
                <a:t>What we learned</a:t>
              </a:r>
              <a:endParaRPr lang="ko-KR" altLang="en-US" sz="1400" b="1" dirty="0">
                <a:solidFill>
                  <a:schemeClr val="bg1"/>
                </a:solidFill>
                <a:cs typeface="Arial" pitchFamily="34" charset="0"/>
              </a:endParaRPr>
            </a:p>
          </p:txBody>
        </p:sp>
      </p:grpSp>
      <p:sp>
        <p:nvSpPr>
          <p:cNvPr id="6" name="Rectangle: Rounded Corners 5">
            <a:extLst>
              <a:ext uri="{FF2B5EF4-FFF2-40B4-BE49-F238E27FC236}">
                <a16:creationId xmlns:a16="http://schemas.microsoft.com/office/drawing/2014/main" id="{2D21ECFD-24AC-4205-A9F5-D4EDEDDA73AC}"/>
              </a:ext>
            </a:extLst>
          </p:cNvPr>
          <p:cNvSpPr/>
          <p:nvPr/>
        </p:nvSpPr>
        <p:spPr>
          <a:xfrm>
            <a:off x="96415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355148C3-8B9F-4BF5-9682-252DAD4C9C2B}"/>
              </a:ext>
            </a:extLst>
          </p:cNvPr>
          <p:cNvSpPr txBox="1"/>
          <p:nvPr/>
        </p:nvSpPr>
        <p:spPr>
          <a:xfrm>
            <a:off x="1698520" y="5641666"/>
            <a:ext cx="2461650" cy="461665"/>
          </a:xfrm>
          <a:prstGeom prst="rect">
            <a:avLst/>
          </a:prstGeom>
          <a:noFill/>
        </p:spPr>
        <p:txBody>
          <a:bodyPr wrap="square" rtlCol="0">
            <a:spAutoFit/>
          </a:bodyPr>
          <a:lstStyle/>
          <a:p>
            <a:r>
              <a:rPr lang="en-US" altLang="ko-KR" sz="1200" dirty="0">
                <a:solidFill>
                  <a:schemeClr val="bg1"/>
                </a:solidFill>
                <a:cs typeface="Arial" pitchFamily="34" charset="0"/>
              </a:rPr>
              <a:t>Experience with team communications</a:t>
            </a:r>
            <a:endParaRPr lang="ko-KR" altLang="en-US" sz="1200" dirty="0">
              <a:solidFill>
                <a:schemeClr val="bg1"/>
              </a:solidFill>
              <a:cs typeface="Arial" pitchFamily="34" charset="0"/>
            </a:endParaRPr>
          </a:p>
        </p:txBody>
      </p:sp>
      <p:sp>
        <p:nvSpPr>
          <p:cNvPr id="8" name="Rectangle: Rounded Corners 7">
            <a:extLst>
              <a:ext uri="{FF2B5EF4-FFF2-40B4-BE49-F238E27FC236}">
                <a16:creationId xmlns:a16="http://schemas.microsoft.com/office/drawing/2014/main" id="{2CD19FB1-534E-493D-8EF1-7870AC41E81D}"/>
              </a:ext>
            </a:extLst>
          </p:cNvPr>
          <p:cNvSpPr/>
          <p:nvPr/>
        </p:nvSpPr>
        <p:spPr>
          <a:xfrm>
            <a:off x="455144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9595F702-6642-4EAF-85D1-7C7A1994E167}"/>
              </a:ext>
            </a:extLst>
          </p:cNvPr>
          <p:cNvSpPr txBox="1"/>
          <p:nvPr/>
        </p:nvSpPr>
        <p:spPr>
          <a:xfrm>
            <a:off x="528581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More knowledge and experience with languages, like PHP and CSS.</a:t>
            </a:r>
            <a:endParaRPr lang="ko-KR" altLang="en-US" sz="1200" dirty="0">
              <a:solidFill>
                <a:schemeClr val="bg1"/>
              </a:solidFill>
              <a:cs typeface="Arial" pitchFamily="34" charset="0"/>
            </a:endParaRPr>
          </a:p>
        </p:txBody>
      </p:sp>
      <p:sp>
        <p:nvSpPr>
          <p:cNvPr id="10" name="Rectangle: Rounded Corners 9">
            <a:extLst>
              <a:ext uri="{FF2B5EF4-FFF2-40B4-BE49-F238E27FC236}">
                <a16:creationId xmlns:a16="http://schemas.microsoft.com/office/drawing/2014/main" id="{43AC5BDA-7E9E-4D0C-974C-C5713687E0E7}"/>
              </a:ext>
            </a:extLst>
          </p:cNvPr>
          <p:cNvSpPr/>
          <p:nvPr/>
        </p:nvSpPr>
        <p:spPr>
          <a:xfrm>
            <a:off x="813873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7515D5A1-93C9-4896-9AD5-5A7E2330C610}"/>
              </a:ext>
            </a:extLst>
          </p:cNvPr>
          <p:cNvSpPr txBox="1"/>
          <p:nvPr/>
        </p:nvSpPr>
        <p:spPr>
          <a:xfrm>
            <a:off x="887310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Learned programs like Trello and Balsamiq that can help the process of making a website.</a:t>
            </a:r>
            <a:endParaRPr lang="ko-KR" altLang="en-US" sz="1200" dirty="0">
              <a:solidFill>
                <a:schemeClr val="bg1"/>
              </a:solidFill>
              <a:cs typeface="Arial" pitchFamily="34" charset="0"/>
            </a:endParaRPr>
          </a:p>
        </p:txBody>
      </p:sp>
      <p:sp>
        <p:nvSpPr>
          <p:cNvPr id="22" name="Rounded Rectangle 5">
            <a:extLst>
              <a:ext uri="{FF2B5EF4-FFF2-40B4-BE49-F238E27FC236}">
                <a16:creationId xmlns:a16="http://schemas.microsoft.com/office/drawing/2014/main" id="{9CBA6CAD-C936-4477-BA8D-0744BD4230B7}"/>
              </a:ext>
            </a:extLst>
          </p:cNvPr>
          <p:cNvSpPr/>
          <p:nvPr/>
        </p:nvSpPr>
        <p:spPr>
          <a:xfrm flipH="1">
            <a:off x="1089272" y="58267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Freeform 18">
            <a:extLst>
              <a:ext uri="{FF2B5EF4-FFF2-40B4-BE49-F238E27FC236}">
                <a16:creationId xmlns:a16="http://schemas.microsoft.com/office/drawing/2014/main" id="{59B51E44-D81A-4F75-B4C0-6B4EBBCCFE35}"/>
              </a:ext>
            </a:extLst>
          </p:cNvPr>
          <p:cNvSpPr/>
          <p:nvPr/>
        </p:nvSpPr>
        <p:spPr>
          <a:xfrm>
            <a:off x="8226058" y="5746428"/>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1">
            <a:extLst>
              <a:ext uri="{FF2B5EF4-FFF2-40B4-BE49-F238E27FC236}">
                <a16:creationId xmlns:a16="http://schemas.microsoft.com/office/drawing/2014/main" id="{6756CCE3-5272-4C8E-9700-3E679BE0C4AB}"/>
              </a:ext>
            </a:extLst>
          </p:cNvPr>
          <p:cNvSpPr>
            <a:spLocks noChangeAspect="1"/>
          </p:cNvSpPr>
          <p:nvPr/>
        </p:nvSpPr>
        <p:spPr>
          <a:xfrm>
            <a:off x="4685938" y="5802070"/>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158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FEB2393-DC85-4A83-A66E-FBE9B7A338A9}"/>
              </a:ext>
            </a:extLst>
          </p:cNvPr>
          <p:cNvGrpSpPr/>
          <p:nvPr/>
        </p:nvGrpSpPr>
        <p:grpSpPr>
          <a:xfrm>
            <a:off x="2778476" y="983600"/>
            <a:ext cx="6469869" cy="5036664"/>
            <a:chOff x="2850668" y="983600"/>
            <a:chExt cx="6469869" cy="5036664"/>
          </a:xfrm>
        </p:grpSpPr>
        <p:sp>
          <p:nvSpPr>
            <p:cNvPr id="20" name="Freeform: Shape 19">
              <a:extLst>
                <a:ext uri="{FF2B5EF4-FFF2-40B4-BE49-F238E27FC236}">
                  <a16:creationId xmlns:a16="http://schemas.microsoft.com/office/drawing/2014/main" id="{6BDE9DF4-FB5B-43F3-8A17-6C2549D072E8}"/>
                </a:ext>
              </a:extLst>
            </p:cNvPr>
            <p:cNvSpPr/>
            <p:nvPr/>
          </p:nvSpPr>
          <p:spPr>
            <a:xfrm flipH="1">
              <a:off x="3251088" y="1127983"/>
              <a:ext cx="5918025" cy="4892281"/>
            </a:xfrm>
            <a:custGeom>
              <a:avLst/>
              <a:gdLst>
                <a:gd name="connsiteX0" fmla="*/ 5411991 w 6155406"/>
                <a:gd name="connsiteY0" fmla="*/ 104032 h 4892281"/>
                <a:gd name="connsiteX1" fmla="*/ 6065232 w 6155406"/>
                <a:gd name="connsiteY1" fmla="*/ 757273 h 4892281"/>
                <a:gd name="connsiteX2" fmla="*/ 6065232 w 6155406"/>
                <a:gd name="connsiteY2" fmla="*/ 2390328 h 4892281"/>
                <a:gd name="connsiteX3" fmla="*/ 6065232 w 6155406"/>
                <a:gd name="connsiteY3" fmla="*/ 3370156 h 4892281"/>
                <a:gd name="connsiteX4" fmla="*/ 5411991 w 6155406"/>
                <a:gd name="connsiteY4" fmla="*/ 4023397 h 4892281"/>
                <a:gd name="connsiteX5" fmla="*/ 2590341 w 6155406"/>
                <a:gd name="connsiteY5" fmla="*/ 4023397 h 4892281"/>
                <a:gd name="connsiteX6" fmla="*/ 1112202 w 6155406"/>
                <a:gd name="connsiteY6" fmla="*/ 4753418 h 4892281"/>
                <a:gd name="connsiteX7" fmla="*/ 1101102 w 6155406"/>
                <a:gd name="connsiteY7" fmla="*/ 4023397 h 4892281"/>
                <a:gd name="connsiteX8" fmla="*/ 761517 w 6155406"/>
                <a:gd name="connsiteY8" fmla="*/ 4023397 h 4892281"/>
                <a:gd name="connsiteX9" fmla="*/ 108276 w 6155406"/>
                <a:gd name="connsiteY9" fmla="*/ 3370156 h 4892281"/>
                <a:gd name="connsiteX10" fmla="*/ 108276 w 6155406"/>
                <a:gd name="connsiteY10" fmla="*/ 2390328 h 4892281"/>
                <a:gd name="connsiteX11" fmla="*/ 108276 w 6155406"/>
                <a:gd name="connsiteY11" fmla="*/ 757273 h 4892281"/>
                <a:gd name="connsiteX12" fmla="*/ 761517 w 6155406"/>
                <a:gd name="connsiteY12" fmla="*/ 104032 h 4892281"/>
                <a:gd name="connsiteX13" fmla="*/ 1101102 w 6155406"/>
                <a:gd name="connsiteY13" fmla="*/ 104032 h 4892281"/>
                <a:gd name="connsiteX14" fmla="*/ 2590341 w 6155406"/>
                <a:gd name="connsiteY14" fmla="*/ 104032 h 4892281"/>
                <a:gd name="connsiteX15" fmla="*/ 5468039 w 6155406"/>
                <a:gd name="connsiteY15" fmla="*/ 0 h 4892281"/>
                <a:gd name="connsiteX16" fmla="*/ 2564753 w 6155406"/>
                <a:gd name="connsiteY16" fmla="*/ 0 h 4892281"/>
                <a:gd name="connsiteX17" fmla="*/ 1025901 w 6155406"/>
                <a:gd name="connsiteY17" fmla="*/ 0 h 4892281"/>
                <a:gd name="connsiteX18" fmla="*/ 687367 w 6155406"/>
                <a:gd name="connsiteY18" fmla="*/ 0 h 4892281"/>
                <a:gd name="connsiteX19" fmla="*/ 0 w 6155406"/>
                <a:gd name="connsiteY19" fmla="*/ 687367 h 4892281"/>
                <a:gd name="connsiteX20" fmla="*/ 0 w 6155406"/>
                <a:gd name="connsiteY20" fmla="*/ 2405738 h 4892281"/>
                <a:gd name="connsiteX21" fmla="*/ 0 w 6155406"/>
                <a:gd name="connsiteY21" fmla="*/ 3436755 h 4892281"/>
                <a:gd name="connsiteX22" fmla="*/ 687367 w 6155406"/>
                <a:gd name="connsiteY22" fmla="*/ 4124122 h 4892281"/>
                <a:gd name="connsiteX23" fmla="*/ 1025901 w 6155406"/>
                <a:gd name="connsiteY23" fmla="*/ 4124122 h 4892281"/>
                <a:gd name="connsiteX24" fmla="*/ 1037371 w 6155406"/>
                <a:gd name="connsiteY24" fmla="*/ 4892281 h 4892281"/>
                <a:gd name="connsiteX25" fmla="*/ 2564753 w 6155406"/>
                <a:gd name="connsiteY25" fmla="*/ 4124122 h 4892281"/>
                <a:gd name="connsiteX26" fmla="*/ 5468039 w 6155406"/>
                <a:gd name="connsiteY26" fmla="*/ 4124122 h 4892281"/>
                <a:gd name="connsiteX27" fmla="*/ 6155406 w 6155406"/>
                <a:gd name="connsiteY27" fmla="*/ 3436755 h 4892281"/>
                <a:gd name="connsiteX28" fmla="*/ 6155406 w 6155406"/>
                <a:gd name="connsiteY28" fmla="*/ 2405738 h 4892281"/>
                <a:gd name="connsiteX29" fmla="*/ 6155406 w 6155406"/>
                <a:gd name="connsiteY29" fmla="*/ 687367 h 4892281"/>
                <a:gd name="connsiteX30" fmla="*/ 5468039 w 6155406"/>
                <a:gd name="connsiteY30" fmla="*/ 0 h 489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5406" h="4892281">
                  <a:moveTo>
                    <a:pt x="5411991" y="104032"/>
                  </a:moveTo>
                  <a:cubicBezTo>
                    <a:pt x="5772766" y="104032"/>
                    <a:pt x="6065232" y="396498"/>
                    <a:pt x="6065232" y="757273"/>
                  </a:cubicBezTo>
                  <a:lnTo>
                    <a:pt x="6065232" y="2390328"/>
                  </a:lnTo>
                  <a:lnTo>
                    <a:pt x="6065232" y="3370156"/>
                  </a:lnTo>
                  <a:cubicBezTo>
                    <a:pt x="6065232" y="3730931"/>
                    <a:pt x="5772766" y="4023397"/>
                    <a:pt x="5411991" y="4023397"/>
                  </a:cubicBezTo>
                  <a:lnTo>
                    <a:pt x="2590341" y="4023397"/>
                  </a:lnTo>
                  <a:lnTo>
                    <a:pt x="1112202" y="4753418"/>
                  </a:lnTo>
                  <a:lnTo>
                    <a:pt x="1101102" y="4023397"/>
                  </a:lnTo>
                  <a:lnTo>
                    <a:pt x="761517" y="4023397"/>
                  </a:lnTo>
                  <a:cubicBezTo>
                    <a:pt x="400742" y="4023397"/>
                    <a:pt x="108276" y="3730931"/>
                    <a:pt x="108276" y="3370156"/>
                  </a:cubicBezTo>
                  <a:lnTo>
                    <a:pt x="108276" y="2390328"/>
                  </a:lnTo>
                  <a:lnTo>
                    <a:pt x="108276" y="757273"/>
                  </a:lnTo>
                  <a:cubicBezTo>
                    <a:pt x="108276" y="396498"/>
                    <a:pt x="400742" y="104032"/>
                    <a:pt x="761517" y="104032"/>
                  </a:cubicBezTo>
                  <a:lnTo>
                    <a:pt x="1101102" y="104032"/>
                  </a:lnTo>
                  <a:lnTo>
                    <a:pt x="2590341" y="104032"/>
                  </a:lnTo>
                  <a:close/>
                  <a:moveTo>
                    <a:pt x="5468039" y="0"/>
                  </a:moveTo>
                  <a:lnTo>
                    <a:pt x="2564753" y="0"/>
                  </a:lnTo>
                  <a:lnTo>
                    <a:pt x="1025901" y="0"/>
                  </a:lnTo>
                  <a:lnTo>
                    <a:pt x="687367" y="0"/>
                  </a:lnTo>
                  <a:cubicBezTo>
                    <a:pt x="307745" y="0"/>
                    <a:pt x="0" y="307745"/>
                    <a:pt x="0" y="687367"/>
                  </a:cubicBezTo>
                  <a:lnTo>
                    <a:pt x="0" y="2405738"/>
                  </a:lnTo>
                  <a:lnTo>
                    <a:pt x="0" y="3436755"/>
                  </a:lnTo>
                  <a:cubicBezTo>
                    <a:pt x="0" y="3816377"/>
                    <a:pt x="307745" y="4124122"/>
                    <a:pt x="687367" y="4124122"/>
                  </a:cubicBezTo>
                  <a:lnTo>
                    <a:pt x="1025901" y="4124122"/>
                  </a:lnTo>
                  <a:lnTo>
                    <a:pt x="1037371" y="4892281"/>
                  </a:lnTo>
                  <a:lnTo>
                    <a:pt x="2564753" y="4124122"/>
                  </a:lnTo>
                  <a:lnTo>
                    <a:pt x="5468039" y="4124122"/>
                  </a:lnTo>
                  <a:cubicBezTo>
                    <a:pt x="5847661" y="4124122"/>
                    <a:pt x="6155406" y="3816377"/>
                    <a:pt x="6155406" y="3436755"/>
                  </a:cubicBezTo>
                  <a:lnTo>
                    <a:pt x="6155406" y="2405738"/>
                  </a:lnTo>
                  <a:lnTo>
                    <a:pt x="6155406" y="687367"/>
                  </a:lnTo>
                  <a:cubicBezTo>
                    <a:pt x="6155406" y="307745"/>
                    <a:pt x="5847661" y="0"/>
                    <a:pt x="5468039"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C6B422E-2086-49E7-AD72-582C2AB6DA6B}"/>
                </a:ext>
              </a:extLst>
            </p:cNvPr>
            <p:cNvSpPr/>
            <p:nvPr/>
          </p:nvSpPr>
          <p:spPr>
            <a:xfrm>
              <a:off x="2850668" y="983600"/>
              <a:ext cx="6469869" cy="42608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C6080-F13F-4E14-84DF-3C2153F75EE0}"/>
                </a:ext>
              </a:extLst>
            </p:cNvPr>
            <p:cNvSpPr/>
            <p:nvPr/>
          </p:nvSpPr>
          <p:spPr>
            <a:xfrm flipH="1">
              <a:off x="3251088" y="1127984"/>
              <a:ext cx="1888958" cy="3438215"/>
            </a:xfrm>
            <a:custGeom>
              <a:avLst/>
              <a:gdLst>
                <a:gd name="connsiteX0" fmla="*/ 1201591 w 1888958"/>
                <a:gd name="connsiteY0" fmla="*/ 0 h 3438215"/>
                <a:gd name="connsiteX1" fmla="*/ 0 w 1888958"/>
                <a:gd name="connsiteY1" fmla="*/ 0 h 3438215"/>
                <a:gd name="connsiteX2" fmla="*/ 0 w 1888958"/>
                <a:gd name="connsiteY2" fmla="*/ 104032 h 3438215"/>
                <a:gd name="connsiteX3" fmla="*/ 1145543 w 1888958"/>
                <a:gd name="connsiteY3" fmla="*/ 104032 h 3438215"/>
                <a:gd name="connsiteX4" fmla="*/ 1798784 w 1888958"/>
                <a:gd name="connsiteY4" fmla="*/ 757273 h 3438215"/>
                <a:gd name="connsiteX5" fmla="*/ 1798784 w 1888958"/>
                <a:gd name="connsiteY5" fmla="*/ 2390328 h 3438215"/>
                <a:gd name="connsiteX6" fmla="*/ 1798784 w 1888958"/>
                <a:gd name="connsiteY6" fmla="*/ 3370156 h 3438215"/>
                <a:gd name="connsiteX7" fmla="*/ 1791923 w 1888958"/>
                <a:gd name="connsiteY7" fmla="*/ 3438215 h 3438215"/>
                <a:gd name="connsiteX8" fmla="*/ 1888811 w 1888958"/>
                <a:gd name="connsiteY8" fmla="*/ 3438215 h 3438215"/>
                <a:gd name="connsiteX9" fmla="*/ 1888958 w 1888958"/>
                <a:gd name="connsiteY9" fmla="*/ 3436755 h 3438215"/>
                <a:gd name="connsiteX10" fmla="*/ 1888958 w 1888958"/>
                <a:gd name="connsiteY10" fmla="*/ 2405738 h 3438215"/>
                <a:gd name="connsiteX11" fmla="*/ 1888958 w 1888958"/>
                <a:gd name="connsiteY11" fmla="*/ 687367 h 3438215"/>
                <a:gd name="connsiteX12" fmla="*/ 1201591 w 1888958"/>
                <a:gd name="connsiteY12" fmla="*/ 0 h 343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958" h="3438215">
                  <a:moveTo>
                    <a:pt x="1201591" y="0"/>
                  </a:moveTo>
                  <a:lnTo>
                    <a:pt x="0" y="0"/>
                  </a:lnTo>
                  <a:lnTo>
                    <a:pt x="0" y="104032"/>
                  </a:lnTo>
                  <a:lnTo>
                    <a:pt x="1145543" y="104032"/>
                  </a:lnTo>
                  <a:cubicBezTo>
                    <a:pt x="1506318" y="104032"/>
                    <a:pt x="1798784" y="396498"/>
                    <a:pt x="1798784" y="757273"/>
                  </a:cubicBezTo>
                  <a:lnTo>
                    <a:pt x="1798784" y="2390328"/>
                  </a:lnTo>
                  <a:lnTo>
                    <a:pt x="1798784" y="3370156"/>
                  </a:lnTo>
                  <a:lnTo>
                    <a:pt x="1791923" y="3438215"/>
                  </a:lnTo>
                  <a:lnTo>
                    <a:pt x="1888811" y="3438215"/>
                  </a:lnTo>
                  <a:lnTo>
                    <a:pt x="1888958" y="3436755"/>
                  </a:lnTo>
                  <a:lnTo>
                    <a:pt x="1888958" y="2405738"/>
                  </a:lnTo>
                  <a:lnTo>
                    <a:pt x="1888958" y="687367"/>
                  </a:lnTo>
                  <a:cubicBezTo>
                    <a:pt x="1888958" y="307745"/>
                    <a:pt x="1581213" y="0"/>
                    <a:pt x="1201591"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629F7191-CC70-4516-854C-3D22903D957D}"/>
              </a:ext>
            </a:extLst>
          </p:cNvPr>
          <p:cNvSpPr/>
          <p:nvPr/>
        </p:nvSpPr>
        <p:spPr>
          <a:xfrm rot="21006484">
            <a:off x="2333845" y="1267737"/>
            <a:ext cx="406882" cy="474695"/>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D14148B-767C-4440-85FB-049D7196D83C}"/>
              </a:ext>
            </a:extLst>
          </p:cNvPr>
          <p:cNvGrpSpPr/>
          <p:nvPr/>
        </p:nvGrpSpPr>
        <p:grpSpPr>
          <a:xfrm rot="392710">
            <a:off x="3486506" y="4085901"/>
            <a:ext cx="611463" cy="480753"/>
            <a:chOff x="3139062" y="4798549"/>
            <a:chExt cx="686534" cy="539775"/>
          </a:xfrm>
          <a:solidFill>
            <a:schemeClr val="tx1">
              <a:lumMod val="85000"/>
              <a:lumOff val="15000"/>
            </a:schemeClr>
          </a:solidFill>
        </p:grpSpPr>
        <p:sp>
          <p:nvSpPr>
            <p:cNvPr id="17" name="Freeform: Shape 16">
              <a:extLst>
                <a:ext uri="{FF2B5EF4-FFF2-40B4-BE49-F238E27FC236}">
                  <a16:creationId xmlns:a16="http://schemas.microsoft.com/office/drawing/2014/main" id="{F15AC316-E38D-4F59-96DF-40121D9F159A}"/>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6135E-6DFF-403B-A7A7-C97D039BE0D9}"/>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841D01F5-4248-4CF1-934B-0F30BDC377CA}"/>
              </a:ext>
            </a:extLst>
          </p:cNvPr>
          <p:cNvGrpSpPr/>
          <p:nvPr/>
        </p:nvGrpSpPr>
        <p:grpSpPr>
          <a:xfrm rot="21213783">
            <a:off x="9012347" y="5062926"/>
            <a:ext cx="704178" cy="681177"/>
            <a:chOff x="8046445" y="4592230"/>
            <a:chExt cx="513125" cy="496365"/>
          </a:xfrm>
          <a:solidFill>
            <a:schemeClr val="tx1">
              <a:lumMod val="85000"/>
              <a:lumOff val="15000"/>
            </a:schemeClr>
          </a:solidFill>
        </p:grpSpPr>
        <p:sp>
          <p:nvSpPr>
            <p:cNvPr id="15" name="Freeform: Shape 14">
              <a:extLst>
                <a:ext uri="{FF2B5EF4-FFF2-40B4-BE49-F238E27FC236}">
                  <a16:creationId xmlns:a16="http://schemas.microsoft.com/office/drawing/2014/main" id="{9B6419BE-DC03-44E2-BCAF-6500D717C733}"/>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F4C6D6-3581-4F3C-9E62-37E1028FDA0F}"/>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16B1CCF3-0A93-4393-92E3-43DC3B837CC4}"/>
              </a:ext>
            </a:extLst>
          </p:cNvPr>
          <p:cNvGrpSpPr/>
          <p:nvPr/>
        </p:nvGrpSpPr>
        <p:grpSpPr>
          <a:xfrm>
            <a:off x="8256691" y="1797923"/>
            <a:ext cx="610628" cy="456755"/>
            <a:chOff x="8363922" y="1420976"/>
            <a:chExt cx="677719" cy="506940"/>
          </a:xfrm>
          <a:solidFill>
            <a:schemeClr val="tx1">
              <a:lumMod val="85000"/>
              <a:lumOff val="15000"/>
            </a:schemeClr>
          </a:solidFill>
        </p:grpSpPr>
        <p:sp>
          <p:nvSpPr>
            <p:cNvPr id="13" name="Freeform: Shape 12">
              <a:extLst>
                <a:ext uri="{FF2B5EF4-FFF2-40B4-BE49-F238E27FC236}">
                  <a16:creationId xmlns:a16="http://schemas.microsoft.com/office/drawing/2014/main" id="{F2D80A7D-27F5-4976-B4D1-758EF1722827}"/>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832F65D7-9318-4196-A064-26F5E414E8F9}"/>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245730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659854"/>
            <a:ext cx="12191852" cy="379656"/>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Hope you enjoyed this PowerPoint</a:t>
            </a:r>
            <a:endParaRPr lang="ko-KR" altLang="en-US" sz="1867"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Front-end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0082" y="2615943"/>
            <a:ext cx="3474720" cy="1899785"/>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034997"/>
            <a:chOff x="2598596" y="2713263"/>
            <a:chExt cx="1800000" cy="1034997"/>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Front-end lead</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Designed basic site structure, and helped develop it.</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Richard Santiago</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528672" y="2597880"/>
            <a:ext cx="2901072" cy="1197624"/>
            <a:chOff x="2473740" y="2713263"/>
            <a:chExt cx="1924856" cy="93298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2970293"/>
              <a:ext cx="1800000" cy="16008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a:solidFill>
                    <a:schemeClr val="accent1"/>
                  </a:solidFill>
                </a:rPr>
                <a:t>Front-end back-up</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473740" y="3286595"/>
              <a:ext cx="1924856" cy="35965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Helped design site structure and helped with documentation</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Sadiki Brown</a:t>
              </a:r>
            </a:p>
          </p:txBody>
        </p:sp>
      </p:grpSp>
      <p:pic>
        <p:nvPicPr>
          <p:cNvPr id="4" name="Picture Placeholder 3" descr="A person standing in front of a mirror posing for the camera&#10;&#10;Description automatically generated">
            <a:extLst>
              <a:ext uri="{FF2B5EF4-FFF2-40B4-BE49-F238E27FC236}">
                <a16:creationId xmlns:a16="http://schemas.microsoft.com/office/drawing/2014/main" id="{5DA3ED0A-0629-42B5-8B6A-B278E9FB9636}"/>
              </a:ext>
            </a:extLst>
          </p:cNvPr>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l="4958" r="4958"/>
          <a:stretch>
            <a:fillRect/>
          </a:stretch>
        </p:blipFill>
        <p:spPr>
          <a:xfrm>
            <a:off x="9713913" y="2449513"/>
            <a:ext cx="2206625" cy="2449512"/>
          </a:xfrm>
        </p:spPr>
      </p:pic>
      <p:pic>
        <p:nvPicPr>
          <p:cNvPr id="27" name="Picture Placeholder 26">
            <a:extLst>
              <a:ext uri="{FF2B5EF4-FFF2-40B4-BE49-F238E27FC236}">
                <a16:creationId xmlns:a16="http://schemas.microsoft.com/office/drawing/2014/main" id="{A78F52ED-F7EB-4A50-A102-189A86F65245}"/>
              </a:ext>
            </a:extLst>
          </p:cNvPr>
          <p:cNvPicPr>
            <a:picLocks noGrp="1" noChangeAspect="1"/>
          </p:cNvPicPr>
          <p:nvPr>
            <p:ph type="pic" idx="10"/>
          </p:nvPr>
        </p:nvPicPr>
        <p:blipFill>
          <a:blip r:embed="rId3" cstate="print">
            <a:extLst>
              <a:ext uri="{28A0092B-C50C-407E-A947-70E740481C1C}">
                <a14:useLocalDpi xmlns:a14="http://schemas.microsoft.com/office/drawing/2010/main" val="0"/>
              </a:ext>
            </a:extLst>
          </a:blip>
          <a:srcRect t="6686" b="6686"/>
          <a:stretch>
            <a:fillRect/>
          </a:stretch>
        </p:blipFill>
        <p:spPr>
          <a:xfrm>
            <a:off x="272063" y="2449524"/>
            <a:ext cx="2205525" cy="2449647"/>
          </a:xfrm>
        </p:spPr>
      </p:pic>
    </p:spTree>
    <p:extLst>
      <p:ext uri="{BB962C8B-B14F-4D97-AF65-F5344CB8AC3E}">
        <p14:creationId xmlns:p14="http://schemas.microsoft.com/office/powerpoint/2010/main" val="545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Back-end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6165"/>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5938" y="2586164"/>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Scrum Master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Back-end dev, set team goals on </a:t>
              </a:r>
              <a:r>
                <a:rPr lang="en-US" altLang="ko-KR" sz="1200" dirty="0" err="1">
                  <a:solidFill>
                    <a:schemeClr val="tx1">
                      <a:lumMod val="75000"/>
                      <a:lumOff val="25000"/>
                    </a:schemeClr>
                  </a:solidFill>
                  <a:cs typeface="Arial" pitchFamily="34" charset="0"/>
                </a:rPr>
                <a:t>trello</a:t>
              </a:r>
              <a:r>
                <a:rPr lang="en-US" altLang="ko-KR" sz="1200" dirty="0">
                  <a:solidFill>
                    <a:schemeClr val="tx1">
                      <a:lumMod val="75000"/>
                      <a:lumOff val="25000"/>
                    </a:schemeClr>
                  </a:solidFill>
                  <a:cs typeface="Arial" pitchFamily="34" charset="0"/>
                </a:rPr>
                <a:t> and ensured they were being worked toward</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Teri-Ann Barber</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701328"/>
            <a:ext cx="2712894" cy="1302802"/>
            <a:chOff x="2598596" y="2816711"/>
            <a:chExt cx="1800000" cy="130280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3204901"/>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err="1">
                  <a:solidFill>
                    <a:schemeClr val="accent1"/>
                  </a:solidFill>
                </a:rPr>
                <a:t>Github</a:t>
              </a:r>
              <a:r>
                <a:rPr lang="en-US" altLang="ko-KR" sz="1400" dirty="0">
                  <a:solidFill>
                    <a:schemeClr val="accent1"/>
                  </a:solidFill>
                </a:rPr>
                <a:t> Master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657848"/>
              <a:ext cx="1800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Back-end dev, worked on database functionality and php adjustment.</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816711"/>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Enmanuel Ortiz</a:t>
              </a:r>
            </a:p>
          </p:txBody>
        </p:sp>
      </p:grpSp>
      <p:pic>
        <p:nvPicPr>
          <p:cNvPr id="10" name="Picture Placeholder 9" descr="A close up of a person in glasses looking at the camera&#10;&#10;Description automatically generated">
            <a:extLst>
              <a:ext uri="{FF2B5EF4-FFF2-40B4-BE49-F238E27FC236}">
                <a16:creationId xmlns:a16="http://schemas.microsoft.com/office/drawing/2014/main" id="{431F9E60-5CCF-4E6E-B0DA-3CB59C5F7B2C}"/>
              </a:ext>
            </a:extLst>
          </p:cNvPr>
          <p:cNvPicPr>
            <a:picLocks noGrp="1" noChangeAspect="1"/>
          </p:cNvPicPr>
          <p:nvPr>
            <p:ph type="pic" idx="10"/>
          </p:nvPr>
        </p:nvPicPr>
        <p:blipFill>
          <a:blip r:embed="rId2">
            <a:extLst>
              <a:ext uri="{28A0092B-C50C-407E-A947-70E740481C1C}">
                <a14:useLocalDpi xmlns:a14="http://schemas.microsoft.com/office/drawing/2010/main" val="0"/>
              </a:ext>
            </a:extLst>
          </a:blip>
          <a:srcRect t="20581" b="20581"/>
          <a:stretch>
            <a:fillRect/>
          </a:stretch>
        </p:blipFill>
        <p:spPr>
          <a:xfrm>
            <a:off x="260350" y="2449513"/>
            <a:ext cx="2217738" cy="2449512"/>
          </a:xfrm>
        </p:spPr>
      </p:pic>
      <p:pic>
        <p:nvPicPr>
          <p:cNvPr id="9" name="Picture Placeholder 8">
            <a:extLst>
              <a:ext uri="{FF2B5EF4-FFF2-40B4-BE49-F238E27FC236}">
                <a16:creationId xmlns:a16="http://schemas.microsoft.com/office/drawing/2014/main" id="{67BD4BD7-0561-46D3-B30D-AC1A5089359E}"/>
              </a:ext>
            </a:extLst>
          </p:cNvPr>
          <p:cNvPicPr>
            <a:picLocks noGrp="1" noChangeAspect="1"/>
          </p:cNvPicPr>
          <p:nvPr>
            <p:ph type="pic" idx="12"/>
          </p:nvPr>
        </p:nvPicPr>
        <p:blipFill>
          <a:blip r:embed="rId3">
            <a:extLst>
              <a:ext uri="{28A0092B-C50C-407E-A947-70E740481C1C}">
                <a14:useLocalDpi xmlns:a14="http://schemas.microsoft.com/office/drawing/2010/main" val="0"/>
              </a:ext>
            </a:extLst>
          </a:blip>
          <a:srcRect l="66" r="66"/>
          <a:stretch>
            <a:fillRect/>
          </a:stretch>
        </p:blipFill>
        <p:spPr>
          <a:xfrm>
            <a:off x="9713913" y="2449513"/>
            <a:ext cx="2217737" cy="2449512"/>
          </a:xfrm>
        </p:spPr>
      </p:pic>
    </p:spTree>
    <p:extLst>
      <p:ext uri="{BB962C8B-B14F-4D97-AF65-F5344CB8AC3E}">
        <p14:creationId xmlns:p14="http://schemas.microsoft.com/office/powerpoint/2010/main" val="172151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753979" y="341374"/>
            <a:ext cx="10581275" cy="6170670"/>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957172" y="5956196"/>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6B26CD95-7E6E-45D9-8ED4-93D7923498B8}"/>
              </a:ext>
            </a:extLst>
          </p:cNvPr>
          <p:cNvGrpSpPr/>
          <p:nvPr/>
        </p:nvGrpSpPr>
        <p:grpSpPr>
          <a:xfrm>
            <a:off x="1018199" y="855456"/>
            <a:ext cx="9466111" cy="944262"/>
            <a:chOff x="2740158" y="1154082"/>
            <a:chExt cx="5886817" cy="944262"/>
          </a:xfrm>
        </p:grpSpPr>
        <p:sp>
          <p:nvSpPr>
            <p:cNvPr id="8" name="TextBox 7"/>
            <p:cNvSpPr txBox="1"/>
            <p:nvPr/>
          </p:nvSpPr>
          <p:spPr>
            <a:xfrm>
              <a:off x="3478306" y="1821345"/>
              <a:ext cx="5148669" cy="276999"/>
            </a:xfrm>
            <a:prstGeom prst="rect">
              <a:avLst/>
            </a:prstGeom>
            <a:noFill/>
          </p:spPr>
          <p:txBody>
            <a:bodyPr wrap="square" rtlCol="0">
              <a:spAutoFit/>
            </a:bodyPr>
            <a:lstStyle/>
            <a:p>
              <a:r>
                <a:rPr lang="en-US" altLang="ko-KR" sz="1200" dirty="0">
                  <a:cs typeface="Arial" pitchFamily="34" charset="0"/>
                </a:rPr>
                <a:t>To create a community that can discuss any type of media, ranging from books to games, movies to miscellaneous.</a:t>
              </a: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2740158" y="1154082"/>
              <a:ext cx="5388318" cy="777510"/>
              <a:chOff x="2740158" y="1154082"/>
              <a:chExt cx="5388318" cy="777510"/>
            </a:xfrm>
          </p:grpSpPr>
          <p:sp>
            <p:nvSpPr>
              <p:cNvPr id="9" name="TextBox 8"/>
              <p:cNvSpPr txBox="1"/>
              <p:nvPr/>
            </p:nvSpPr>
            <p:spPr>
              <a:xfrm>
                <a:off x="3466636" y="1291986"/>
                <a:ext cx="4661840" cy="507831"/>
              </a:xfrm>
              <a:prstGeom prst="rect">
                <a:avLst/>
              </a:prstGeom>
              <a:noFill/>
            </p:spPr>
            <p:txBody>
              <a:bodyPr wrap="square" lIns="108000" rIns="108000" rtlCol="0">
                <a:spAutoFit/>
              </a:bodyPr>
              <a:lstStyle/>
              <a:p>
                <a:r>
                  <a:rPr lang="en-US" altLang="ko-KR" sz="2700" b="1" dirty="0">
                    <a:cs typeface="Arial" pitchFamily="34" charset="0"/>
                  </a:rPr>
                  <a:t>Purpose</a:t>
                </a:r>
                <a:endParaRPr lang="ko-KR" altLang="en-US" sz="2700" b="1" dirty="0">
                  <a:cs typeface="Arial" pitchFamily="34" charset="0"/>
                </a:endParaRPr>
              </a:p>
            </p:txBody>
          </p:sp>
          <p:sp>
            <p:nvSpPr>
              <p:cNvPr id="7" name="TextBox 6"/>
              <p:cNvSpPr txBox="1"/>
              <p:nvPr/>
            </p:nvSpPr>
            <p:spPr>
              <a:xfrm>
                <a:off x="2740158" y="1154082"/>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1256834" y="36998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1066321" y="1988337"/>
            <a:ext cx="9126211" cy="1132881"/>
            <a:chOff x="2756765" y="1147971"/>
            <a:chExt cx="5868973" cy="1132881"/>
          </a:xfrm>
        </p:grpSpPr>
        <p:sp>
          <p:nvSpPr>
            <p:cNvPr id="66" name="TextBox 65">
              <a:extLst>
                <a:ext uri="{FF2B5EF4-FFF2-40B4-BE49-F238E27FC236}">
                  <a16:creationId xmlns:a16="http://schemas.microsoft.com/office/drawing/2014/main" id="{8A847369-F1D5-4506-BFB8-9010A353F3E9}"/>
                </a:ext>
              </a:extLst>
            </p:cNvPr>
            <p:cNvSpPr txBox="1"/>
            <p:nvPr/>
          </p:nvSpPr>
          <p:spPr>
            <a:xfrm>
              <a:off x="3477069" y="1819187"/>
              <a:ext cx="5148669" cy="461665"/>
            </a:xfrm>
            <a:prstGeom prst="rect">
              <a:avLst/>
            </a:prstGeom>
            <a:noFill/>
          </p:spPr>
          <p:txBody>
            <a:bodyPr wrap="square" rtlCol="0">
              <a:spAutoFit/>
            </a:bodyPr>
            <a:lstStyle/>
            <a:p>
              <a:r>
                <a:rPr lang="en-US" altLang="ko-KR" sz="1200" dirty="0">
                  <a:cs typeface="Arial" pitchFamily="34" charset="0"/>
                </a:rPr>
                <a:t>This website was mostly created due to the massive use of imageboards/forums nowadays, these types of forums usually garner a huge following or large community support (e.g. Reddit, Stack overflow, etc.)</a:t>
              </a: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2756765" y="1147971"/>
              <a:ext cx="5382144" cy="777510"/>
              <a:chOff x="2756765" y="1147971"/>
              <a:chExt cx="538214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3477069" y="1297664"/>
                <a:ext cx="4661840" cy="507831"/>
              </a:xfrm>
              <a:prstGeom prst="rect">
                <a:avLst/>
              </a:prstGeom>
              <a:noFill/>
            </p:spPr>
            <p:txBody>
              <a:bodyPr wrap="square" lIns="108000" rIns="108000" rtlCol="0">
                <a:spAutoFit/>
              </a:bodyPr>
              <a:lstStyle/>
              <a:p>
                <a:r>
                  <a:rPr lang="en-US" altLang="ko-KR" sz="2700" b="1" dirty="0">
                    <a:cs typeface="Arial" pitchFamily="34" charset="0"/>
                  </a:rPr>
                  <a:t>Motivation</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2756765" y="1147971"/>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1041577" y="3295206"/>
            <a:ext cx="9298549" cy="1313964"/>
            <a:chOff x="2745365" y="1323942"/>
            <a:chExt cx="5952729" cy="892487"/>
          </a:xfrm>
        </p:grpSpPr>
        <p:sp>
          <p:nvSpPr>
            <p:cNvPr id="71" name="TextBox 70">
              <a:extLst>
                <a:ext uri="{FF2B5EF4-FFF2-40B4-BE49-F238E27FC236}">
                  <a16:creationId xmlns:a16="http://schemas.microsoft.com/office/drawing/2014/main" id="{C3A7B427-83B6-4086-AA0E-4184ACF2D94F}"/>
                </a:ext>
              </a:extLst>
            </p:cNvPr>
            <p:cNvSpPr txBox="1"/>
            <p:nvPr/>
          </p:nvSpPr>
          <p:spPr>
            <a:xfrm>
              <a:off x="3549425" y="1777420"/>
              <a:ext cx="5148669" cy="43900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Search: Ability to find what you need quickly, search up any keyword needed for a specific review/opinion</a:t>
              </a:r>
            </a:p>
            <a:p>
              <a:pPr marL="171450" indent="-171450">
                <a:buFont typeface="Arial" panose="020B0604020202020204" pitchFamily="34" charset="0"/>
                <a:buChar char="•"/>
              </a:pPr>
              <a:r>
                <a:rPr lang="en-US" altLang="ko-KR" sz="1200" dirty="0">
                  <a:cs typeface="Arial" pitchFamily="34" charset="0"/>
                </a:rPr>
                <a:t>User login/registration: Ability to login to your personalized account and post and reply to other people's opinions</a:t>
              </a:r>
            </a:p>
            <a:p>
              <a:pPr marL="171450" indent="-171450">
                <a:buFont typeface="Arial" panose="020B0604020202020204" pitchFamily="34" charset="0"/>
                <a:buChar char="•"/>
              </a:pPr>
              <a:r>
                <a:rPr lang="en-US" altLang="ko-KR" sz="1200" dirty="0">
                  <a:cs typeface="Arial" pitchFamily="34" charset="0"/>
                </a:rPr>
                <a:t>Posting/Replying: Ability to post/reply, can post images, hyperlinks, or even YouTube videos</a:t>
              </a: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2745365" y="1323942"/>
              <a:ext cx="2448066" cy="777510"/>
              <a:chOff x="2745365" y="1323942"/>
              <a:chExt cx="2448066"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3478249" y="1438919"/>
                <a:ext cx="1715182" cy="344935"/>
              </a:xfrm>
              <a:prstGeom prst="rect">
                <a:avLst/>
              </a:prstGeom>
              <a:noFill/>
            </p:spPr>
            <p:txBody>
              <a:bodyPr wrap="square" lIns="108000" rIns="108000" rtlCol="0">
                <a:spAutoFit/>
              </a:bodyPr>
              <a:lstStyle/>
              <a:p>
                <a:r>
                  <a:rPr lang="en-US" altLang="ko-KR" sz="2700" b="1" dirty="0">
                    <a:cs typeface="Arial" pitchFamily="34" charset="0"/>
                  </a:rPr>
                  <a:t>Functionalities</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2745365" y="1323942"/>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1097265" y="4653380"/>
            <a:ext cx="8912184" cy="1076083"/>
            <a:chOff x="2764969" y="1535030"/>
            <a:chExt cx="5862589" cy="1076083"/>
          </a:xfrm>
        </p:grpSpPr>
        <p:sp>
          <p:nvSpPr>
            <p:cNvPr id="76" name="TextBox 75">
              <a:extLst>
                <a:ext uri="{FF2B5EF4-FFF2-40B4-BE49-F238E27FC236}">
                  <a16:creationId xmlns:a16="http://schemas.microsoft.com/office/drawing/2014/main" id="{8CDE5296-E64B-4666-AAED-79D11153A084}"/>
                </a:ext>
              </a:extLst>
            </p:cNvPr>
            <p:cNvSpPr txBox="1"/>
            <p:nvPr/>
          </p:nvSpPr>
          <p:spPr>
            <a:xfrm>
              <a:off x="3478889" y="2149448"/>
              <a:ext cx="514866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End-users that want to review/discuss their opinion</a:t>
              </a:r>
            </a:p>
            <a:p>
              <a:pPr marL="171450" indent="-171450">
                <a:buFont typeface="Arial" panose="020B0604020202020204" pitchFamily="34" charset="0"/>
                <a:buChar char="•"/>
              </a:pPr>
              <a:r>
                <a:rPr lang="en-US" altLang="ko-KR" sz="1200" dirty="0">
                  <a:cs typeface="Arial" pitchFamily="34" charset="0"/>
                </a:rPr>
                <a:t>End-users looking for reviews on a specific media</a:t>
              </a: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2764969" y="1535030"/>
              <a:ext cx="5390629" cy="777510"/>
              <a:chOff x="2764969" y="1535030"/>
              <a:chExt cx="5390629"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3493758" y="1669869"/>
                <a:ext cx="4661840" cy="507831"/>
              </a:xfrm>
              <a:prstGeom prst="rect">
                <a:avLst/>
              </a:prstGeom>
              <a:noFill/>
            </p:spPr>
            <p:txBody>
              <a:bodyPr wrap="square" lIns="108000" rIns="108000" rtlCol="0">
                <a:spAutoFit/>
              </a:bodyPr>
              <a:lstStyle/>
              <a:p>
                <a:r>
                  <a:rPr lang="en-US" altLang="ko-KR" sz="2700" b="1" dirty="0">
                    <a:cs typeface="Arial" pitchFamily="34" charset="0"/>
                  </a:rPr>
                  <a:t>Target audience</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2764969" y="1535030"/>
                <a:ext cx="981106" cy="777510"/>
              </a:xfrm>
              <a:prstGeom prst="rect">
                <a:avLst/>
              </a:prstGeom>
              <a:noFill/>
            </p:spPr>
            <p:txBody>
              <a:bodyPr wrap="square" lIns="108000" rIns="108000" rtlCol="0">
                <a:spAutoFit/>
              </a:bodyPr>
              <a:lstStyle/>
              <a:p>
                <a:pPr algn="ctr"/>
                <a:r>
                  <a:rPr lang="en-US" altLang="ko-KR" sz="4400" b="1" dirty="0">
                    <a:cs typeface="Arial" pitchFamily="34" charset="0"/>
                  </a:rPr>
                  <a:t>04</a:t>
                </a:r>
                <a:endParaRPr lang="ko-KR" altLang="en-US" sz="4400" b="1" dirty="0">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684955"/>
            <a:ext cx="6585136" cy="1200329"/>
          </a:xfrm>
          <a:prstGeom prst="rect">
            <a:avLst/>
          </a:prstGeom>
          <a:noFill/>
        </p:spPr>
        <p:txBody>
          <a:bodyPr wrap="square" rtlCol="0" anchor="ctr">
            <a:spAutoFit/>
          </a:bodyPr>
          <a:lstStyle/>
          <a:p>
            <a:r>
              <a:rPr lang="en-US" altLang="ko-KR" sz="3600" dirty="0">
                <a:solidFill>
                  <a:schemeClr val="bg1"/>
                </a:solidFill>
                <a:cs typeface="Arial" pitchFamily="34" charset="0"/>
              </a:rPr>
              <a:t>System implementation</a:t>
            </a:r>
          </a:p>
          <a:p>
            <a:r>
              <a:rPr lang="en-US" altLang="ko-KR" sz="3600" dirty="0">
                <a:solidFill>
                  <a:schemeClr val="bg1"/>
                </a:solidFill>
                <a:cs typeface="Arial" pitchFamily="34" charset="0"/>
              </a:rPr>
              <a:t>Infrastructure</a:t>
            </a:r>
            <a:endParaRPr lang="ko-KR" altLang="en-US" sz="36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872102"/>
            <a:ext cx="6585205" cy="379656"/>
          </a:xfrm>
          <a:prstGeom prst="rect">
            <a:avLst/>
          </a:prstGeom>
          <a:noFill/>
        </p:spPr>
        <p:txBody>
          <a:bodyPr wrap="square" rtlCol="0" anchor="ctr">
            <a:spAutoFit/>
          </a:bodyPr>
          <a:lstStyle/>
          <a:p>
            <a:r>
              <a:rPr lang="en-US" altLang="ko-KR" sz="1867" dirty="0">
                <a:solidFill>
                  <a:schemeClr val="bg1"/>
                </a:solidFill>
                <a:cs typeface="Arial" pitchFamily="34" charset="0"/>
              </a:rPr>
              <a:t>What languages were used? DB? Platform? Etc.</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
        <p:nvSpPr>
          <p:cNvPr id="16" name="Rectangle 16">
            <a:extLst>
              <a:ext uri="{FF2B5EF4-FFF2-40B4-BE49-F238E27FC236}">
                <a16:creationId xmlns:a16="http://schemas.microsoft.com/office/drawing/2014/main" id="{CFFA31F8-6155-469B-8A1A-A5C5D68A416F}"/>
              </a:ext>
            </a:extLst>
          </p:cNvPr>
          <p:cNvSpPr/>
          <p:nvPr/>
        </p:nvSpPr>
        <p:spPr>
          <a:xfrm rot="2700000">
            <a:off x="3391978" y="3039216"/>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10058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2E266-B131-4A4F-91ED-FB16A2C9433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Infrastructure</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AD39EE0-2487-4D4F-BF69-AB4717964CCA}"/>
              </a:ext>
            </a:extLst>
          </p:cNvPr>
          <p:cNvGrpSpPr/>
          <p:nvPr/>
        </p:nvGrpSpPr>
        <p:grpSpPr>
          <a:xfrm>
            <a:off x="1709878" y="2378320"/>
            <a:ext cx="897023" cy="1150273"/>
            <a:chOff x="899593" y="1806235"/>
            <a:chExt cx="897023" cy="1150273"/>
          </a:xfrm>
        </p:grpSpPr>
        <p:sp>
          <p:nvSpPr>
            <p:cNvPr id="5" name="Rounded Rectangle 2">
              <a:extLst>
                <a:ext uri="{FF2B5EF4-FFF2-40B4-BE49-F238E27FC236}">
                  <a16:creationId xmlns:a16="http://schemas.microsoft.com/office/drawing/2014/main" id="{615267CA-E4F5-4C16-8990-3ED6C7D3B27D}"/>
                </a:ext>
              </a:extLst>
            </p:cNvPr>
            <p:cNvSpPr/>
            <p:nvPr/>
          </p:nvSpPr>
          <p:spPr>
            <a:xfrm rot="8100000">
              <a:off x="899602" y="2059490"/>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Rounded Rectangle 3">
              <a:extLst>
                <a:ext uri="{FF2B5EF4-FFF2-40B4-BE49-F238E27FC236}">
                  <a16:creationId xmlns:a16="http://schemas.microsoft.com/office/drawing/2014/main" id="{16BAA70F-0E04-4BB2-9A7E-E9D74BA51890}"/>
                </a:ext>
              </a:extLst>
            </p:cNvPr>
            <p:cNvSpPr/>
            <p:nvPr/>
          </p:nvSpPr>
          <p:spPr>
            <a:xfrm rot="8100000">
              <a:off x="899593" y="1806235"/>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C2DCD89D-5EAF-4FE7-9536-DD8DA3FC300F}"/>
              </a:ext>
            </a:extLst>
          </p:cNvPr>
          <p:cNvGrpSpPr/>
          <p:nvPr/>
        </p:nvGrpSpPr>
        <p:grpSpPr>
          <a:xfrm>
            <a:off x="4217182" y="2369105"/>
            <a:ext cx="897020" cy="1150273"/>
            <a:chOff x="2493539" y="1806234"/>
            <a:chExt cx="897020" cy="1150273"/>
          </a:xfrm>
        </p:grpSpPr>
        <p:sp>
          <p:nvSpPr>
            <p:cNvPr id="8" name="Rounded Rectangle 5">
              <a:extLst>
                <a:ext uri="{FF2B5EF4-FFF2-40B4-BE49-F238E27FC236}">
                  <a16:creationId xmlns:a16="http://schemas.microsoft.com/office/drawing/2014/main" id="{9AF790F0-9F5D-4B3A-8AEB-96450A349E5E}"/>
                </a:ext>
              </a:extLst>
            </p:cNvPr>
            <p:cNvSpPr/>
            <p:nvPr/>
          </p:nvSpPr>
          <p:spPr>
            <a:xfrm rot="18900000">
              <a:off x="2493539" y="1806234"/>
              <a:ext cx="897013"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6">
              <a:extLst>
                <a:ext uri="{FF2B5EF4-FFF2-40B4-BE49-F238E27FC236}">
                  <a16:creationId xmlns:a16="http://schemas.microsoft.com/office/drawing/2014/main" id="{5FB2A4C7-5412-4DB2-9887-4BFCDB91607D}"/>
                </a:ext>
              </a:extLst>
            </p:cNvPr>
            <p:cNvSpPr/>
            <p:nvPr/>
          </p:nvSpPr>
          <p:spPr>
            <a:xfrm rot="18900000">
              <a:off x="2493546" y="2059490"/>
              <a:ext cx="897013"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13262C15-4160-4010-8314-1E6C805BA2A8}"/>
              </a:ext>
            </a:extLst>
          </p:cNvPr>
          <p:cNvGrpSpPr/>
          <p:nvPr/>
        </p:nvGrpSpPr>
        <p:grpSpPr>
          <a:xfrm>
            <a:off x="9541351" y="2397278"/>
            <a:ext cx="897027" cy="1150270"/>
            <a:chOff x="5681430" y="1806237"/>
            <a:chExt cx="897027" cy="1150270"/>
          </a:xfrm>
        </p:grpSpPr>
        <p:sp>
          <p:nvSpPr>
            <p:cNvPr id="11" name="Rounded Rectangle 8">
              <a:extLst>
                <a:ext uri="{FF2B5EF4-FFF2-40B4-BE49-F238E27FC236}">
                  <a16:creationId xmlns:a16="http://schemas.microsoft.com/office/drawing/2014/main" id="{EE238C51-E3F3-43CB-A2A2-A7DEBCC704B6}"/>
                </a:ext>
              </a:extLst>
            </p:cNvPr>
            <p:cNvSpPr/>
            <p:nvPr/>
          </p:nvSpPr>
          <p:spPr>
            <a:xfrm rot="2700000" flipH="1">
              <a:off x="5681441" y="1806235"/>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ed Rectangle 9">
              <a:extLst>
                <a:ext uri="{FF2B5EF4-FFF2-40B4-BE49-F238E27FC236}">
                  <a16:creationId xmlns:a16="http://schemas.microsoft.com/office/drawing/2014/main" id="{7EB4CCE7-C3E0-4ED7-9342-BED1307B384E}"/>
                </a:ext>
              </a:extLst>
            </p:cNvPr>
            <p:cNvSpPr/>
            <p:nvPr/>
          </p:nvSpPr>
          <p:spPr>
            <a:xfrm rot="2700000" flipH="1">
              <a:off x="5681432" y="2059491"/>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 name="Group 15">
            <a:extLst>
              <a:ext uri="{FF2B5EF4-FFF2-40B4-BE49-F238E27FC236}">
                <a16:creationId xmlns:a16="http://schemas.microsoft.com/office/drawing/2014/main" id="{80093DE1-E547-4D38-A4A4-296E4090CD3C}"/>
              </a:ext>
            </a:extLst>
          </p:cNvPr>
          <p:cNvGrpSpPr/>
          <p:nvPr/>
        </p:nvGrpSpPr>
        <p:grpSpPr>
          <a:xfrm>
            <a:off x="7235611" y="2421321"/>
            <a:ext cx="897028" cy="1150273"/>
            <a:chOff x="4087480" y="1806236"/>
            <a:chExt cx="897028" cy="1150273"/>
          </a:xfrm>
        </p:grpSpPr>
        <p:sp>
          <p:nvSpPr>
            <p:cNvPr id="17" name="Rounded Rectangle 14">
              <a:extLst>
                <a:ext uri="{FF2B5EF4-FFF2-40B4-BE49-F238E27FC236}">
                  <a16:creationId xmlns:a16="http://schemas.microsoft.com/office/drawing/2014/main" id="{BA863984-0464-43EC-BC4E-EDD0512E3877}"/>
                </a:ext>
              </a:extLst>
            </p:cNvPr>
            <p:cNvSpPr/>
            <p:nvPr/>
          </p:nvSpPr>
          <p:spPr>
            <a:xfrm rot="13500000" flipH="1">
              <a:off x="4087482" y="2059491"/>
              <a:ext cx="897016" cy="897020"/>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ed Rectangle 15">
              <a:extLst>
                <a:ext uri="{FF2B5EF4-FFF2-40B4-BE49-F238E27FC236}">
                  <a16:creationId xmlns:a16="http://schemas.microsoft.com/office/drawing/2014/main" id="{C7CAB892-1A23-4190-9507-675BD35088E2}"/>
                </a:ext>
              </a:extLst>
            </p:cNvPr>
            <p:cNvSpPr/>
            <p:nvPr/>
          </p:nvSpPr>
          <p:spPr>
            <a:xfrm rot="13500000" flipH="1">
              <a:off x="4087491" y="1806235"/>
              <a:ext cx="897016" cy="897018"/>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19" name="Group 18">
            <a:extLst>
              <a:ext uri="{FF2B5EF4-FFF2-40B4-BE49-F238E27FC236}">
                <a16:creationId xmlns:a16="http://schemas.microsoft.com/office/drawing/2014/main" id="{5C6AF8B1-B55E-488D-A06D-ABF8371EF40C}"/>
              </a:ext>
            </a:extLst>
          </p:cNvPr>
          <p:cNvGrpSpPr/>
          <p:nvPr/>
        </p:nvGrpSpPr>
        <p:grpSpPr>
          <a:xfrm>
            <a:off x="975950" y="3762277"/>
            <a:ext cx="2364868" cy="1107996"/>
            <a:chOff x="2551705" y="4283314"/>
            <a:chExt cx="1509655" cy="1107996"/>
          </a:xfrm>
        </p:grpSpPr>
        <p:sp>
          <p:nvSpPr>
            <p:cNvPr id="20" name="TextBox 19">
              <a:extLst>
                <a:ext uri="{FF2B5EF4-FFF2-40B4-BE49-F238E27FC236}">
                  <a16:creationId xmlns:a16="http://schemas.microsoft.com/office/drawing/2014/main" id="{D514AC0D-E25A-497C-A1DB-393A9A267660}"/>
                </a:ext>
              </a:extLst>
            </p:cNvPr>
            <p:cNvSpPr txBox="1"/>
            <p:nvPr/>
          </p:nvSpPr>
          <p:spPr>
            <a:xfrm>
              <a:off x="2551705" y="4560313"/>
              <a:ext cx="1509655" cy="830997"/>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Google chrome</a:t>
              </a:r>
            </a:p>
            <a:p>
              <a:pPr marL="171450" indent="-171450" algn="ctr">
                <a:buFont typeface="Arial" panose="020B0604020202020204" pitchFamily="34" charset="0"/>
                <a:buChar char="•"/>
              </a:pPr>
              <a:r>
                <a:rPr lang="en-US" altLang="ko-KR" sz="1200" dirty="0">
                  <a:solidFill>
                    <a:schemeClr val="bg1"/>
                  </a:solidFill>
                  <a:cs typeface="Arial" pitchFamily="34" charset="0"/>
                </a:rPr>
                <a:t>Opera</a:t>
              </a:r>
            </a:p>
            <a:p>
              <a:pPr marL="171450" indent="-171450" algn="ctr">
                <a:buFont typeface="Arial" panose="020B0604020202020204" pitchFamily="34" charset="0"/>
                <a:buChar char="•"/>
              </a:pPr>
              <a:r>
                <a:rPr lang="en-US" altLang="ko-KR" sz="1200" dirty="0">
                  <a:solidFill>
                    <a:schemeClr val="bg1"/>
                  </a:solidFill>
                  <a:cs typeface="Arial" pitchFamily="34" charset="0"/>
                </a:rPr>
                <a:t>Internet explorer</a:t>
              </a:r>
            </a:p>
            <a:p>
              <a:pPr marL="171450" indent="-171450" algn="ctr">
                <a:buFont typeface="Arial" panose="020B0604020202020204" pitchFamily="34" charset="0"/>
                <a:buChar char="•"/>
              </a:pPr>
              <a:r>
                <a:rPr lang="en-US" altLang="ko-KR" sz="1200" dirty="0">
                  <a:solidFill>
                    <a:schemeClr val="bg1"/>
                  </a:solidFill>
                  <a:cs typeface="Arial" pitchFamily="34" charset="0"/>
                </a:rPr>
                <a:t>Firefox</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037146-3DEF-4F2D-9442-F55D337A7063}"/>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Platform</a:t>
              </a:r>
              <a:endParaRPr lang="ko-KR" altLang="en-US" sz="1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E298894-BE93-4EF7-A6F3-F8B303B0BFE5}"/>
              </a:ext>
            </a:extLst>
          </p:cNvPr>
          <p:cNvGrpSpPr/>
          <p:nvPr/>
        </p:nvGrpSpPr>
        <p:grpSpPr>
          <a:xfrm>
            <a:off x="6442557" y="3821710"/>
            <a:ext cx="2364868" cy="553998"/>
            <a:chOff x="2551705" y="4283314"/>
            <a:chExt cx="1509655" cy="553998"/>
          </a:xfrm>
        </p:grpSpPr>
        <p:sp>
          <p:nvSpPr>
            <p:cNvPr id="23" name="TextBox 22">
              <a:extLst>
                <a:ext uri="{FF2B5EF4-FFF2-40B4-BE49-F238E27FC236}">
                  <a16:creationId xmlns:a16="http://schemas.microsoft.com/office/drawing/2014/main" id="{1B5CD1E1-1840-4C44-888C-484666A74B7B}"/>
                </a:ext>
              </a:extLst>
            </p:cNvPr>
            <p:cNvSpPr txBox="1"/>
            <p:nvPr/>
          </p:nvSpPr>
          <p:spPr>
            <a:xfrm>
              <a:off x="2551705" y="4560313"/>
              <a:ext cx="1509655" cy="276999"/>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Scrum</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356D72C-7A99-43B0-8F00-B9CBF8B6B28A}"/>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Framework</a:t>
              </a:r>
              <a:endParaRPr lang="ko-KR" altLang="en-US" sz="14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807B719-85F3-4DCA-A374-366984679726}"/>
              </a:ext>
            </a:extLst>
          </p:cNvPr>
          <p:cNvGrpSpPr/>
          <p:nvPr/>
        </p:nvGrpSpPr>
        <p:grpSpPr>
          <a:xfrm>
            <a:off x="3521275" y="3821710"/>
            <a:ext cx="2364868" cy="923330"/>
            <a:chOff x="2551705" y="4283314"/>
            <a:chExt cx="1509655" cy="923330"/>
          </a:xfrm>
        </p:grpSpPr>
        <p:sp>
          <p:nvSpPr>
            <p:cNvPr id="29" name="TextBox 28">
              <a:extLst>
                <a:ext uri="{FF2B5EF4-FFF2-40B4-BE49-F238E27FC236}">
                  <a16:creationId xmlns:a16="http://schemas.microsoft.com/office/drawing/2014/main" id="{44D53A1E-000F-40AF-8F90-E38BAD45CEB6}"/>
                </a:ext>
              </a:extLst>
            </p:cNvPr>
            <p:cNvSpPr txBox="1"/>
            <p:nvPr/>
          </p:nvSpPr>
          <p:spPr>
            <a:xfrm>
              <a:off x="2551705" y="4560313"/>
              <a:ext cx="1509655" cy="646331"/>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PHP</a:t>
              </a:r>
            </a:p>
            <a:p>
              <a:pPr marL="171450" indent="-171450" algn="ctr">
                <a:buFont typeface="Arial" panose="020B0604020202020204" pitchFamily="34" charset="0"/>
                <a:buChar char="•"/>
              </a:pPr>
              <a:r>
                <a:rPr lang="en-US" altLang="ko-KR" sz="1200" dirty="0">
                  <a:solidFill>
                    <a:schemeClr val="bg1"/>
                  </a:solidFill>
                  <a:cs typeface="Arial" pitchFamily="34" charset="0"/>
                </a:rPr>
                <a:t>CSS</a:t>
              </a:r>
            </a:p>
            <a:p>
              <a:pPr marL="171450" indent="-171450" algn="ctr">
                <a:buFont typeface="Arial" panose="020B0604020202020204" pitchFamily="34" charset="0"/>
                <a:buChar char="•"/>
              </a:pPr>
              <a:r>
                <a:rPr lang="en-US" altLang="ko-KR" sz="1200" dirty="0">
                  <a:solidFill>
                    <a:schemeClr val="bg1"/>
                  </a:solidFill>
                  <a:cs typeface="Arial" pitchFamily="34" charset="0"/>
                </a:rPr>
                <a:t>HTML</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6127210-BCB4-4C07-8769-EEB9C6DB9F4F}"/>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Languages</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8EF77A99-117F-4070-AB55-42AF40803104}"/>
              </a:ext>
            </a:extLst>
          </p:cNvPr>
          <p:cNvGrpSpPr/>
          <p:nvPr/>
        </p:nvGrpSpPr>
        <p:grpSpPr>
          <a:xfrm>
            <a:off x="8807425" y="3848105"/>
            <a:ext cx="2364868" cy="738664"/>
            <a:chOff x="2551705" y="4283314"/>
            <a:chExt cx="1509655" cy="738664"/>
          </a:xfrm>
        </p:grpSpPr>
        <p:sp>
          <p:nvSpPr>
            <p:cNvPr id="32" name="TextBox 31">
              <a:extLst>
                <a:ext uri="{FF2B5EF4-FFF2-40B4-BE49-F238E27FC236}">
                  <a16:creationId xmlns:a16="http://schemas.microsoft.com/office/drawing/2014/main" id="{B8B5DCBE-DFA6-4B36-9494-AC83D3D27E36}"/>
                </a:ext>
              </a:extLst>
            </p:cNvPr>
            <p:cNvSpPr txBox="1"/>
            <p:nvPr/>
          </p:nvSpPr>
          <p:spPr>
            <a:xfrm>
              <a:off x="2551705" y="4560313"/>
              <a:ext cx="1509655" cy="461665"/>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MySQL</a:t>
              </a:r>
            </a:p>
            <a:p>
              <a:pPr marL="171450" indent="-171450" algn="ctr">
                <a:buFont typeface="Arial" panose="020B0604020202020204" pitchFamily="34" charset="0"/>
                <a:buChar char="•"/>
              </a:pPr>
              <a:r>
                <a:rPr lang="en-US" altLang="ko-KR" sz="1200" dirty="0">
                  <a:solidFill>
                    <a:schemeClr val="bg1"/>
                  </a:solidFill>
                  <a:cs typeface="Arial" pitchFamily="34" charset="0"/>
                </a:rPr>
                <a:t>LAMP</a:t>
              </a:r>
              <a:endParaRPr lang="ko-KR" altLang="en-US"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7D3041AF-3DD9-4690-968D-56227F678FB7}"/>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a:t>
              </a:r>
              <a:endParaRPr lang="ko-KR" altLang="en-US" sz="1400" b="1" dirty="0">
                <a:solidFill>
                  <a:schemeClr val="bg1"/>
                </a:solidFill>
                <a:cs typeface="Arial" pitchFamily="34" charset="0"/>
              </a:endParaRPr>
            </a:p>
          </p:txBody>
        </p:sp>
      </p:grpSp>
      <p:sp>
        <p:nvSpPr>
          <p:cNvPr id="34" name="Rounded Rectangle 5">
            <a:extLst>
              <a:ext uri="{FF2B5EF4-FFF2-40B4-BE49-F238E27FC236}">
                <a16:creationId xmlns:a16="http://schemas.microsoft.com/office/drawing/2014/main" id="{F4569A05-4E68-4756-A3B8-F3EE642D46B5}"/>
              </a:ext>
            </a:extLst>
          </p:cNvPr>
          <p:cNvSpPr/>
          <p:nvPr/>
        </p:nvSpPr>
        <p:spPr>
          <a:xfrm flipH="1">
            <a:off x="4497819" y="290931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Teardrop 1">
            <a:extLst>
              <a:ext uri="{FF2B5EF4-FFF2-40B4-BE49-F238E27FC236}">
                <a16:creationId xmlns:a16="http://schemas.microsoft.com/office/drawing/2014/main" id="{CAC01275-ADEF-4E77-8E55-F4DB79EC58F9}"/>
              </a:ext>
            </a:extLst>
          </p:cNvPr>
          <p:cNvSpPr/>
          <p:nvPr/>
        </p:nvSpPr>
        <p:spPr>
          <a:xfrm rot="18805991">
            <a:off x="9789612" y="2910321"/>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Rectangle 130">
            <a:extLst>
              <a:ext uri="{FF2B5EF4-FFF2-40B4-BE49-F238E27FC236}">
                <a16:creationId xmlns:a16="http://schemas.microsoft.com/office/drawing/2014/main" id="{1B6AC76B-0A27-4FF2-98C7-3762B9C0C2B1}"/>
              </a:ext>
            </a:extLst>
          </p:cNvPr>
          <p:cNvSpPr/>
          <p:nvPr/>
        </p:nvSpPr>
        <p:spPr>
          <a:xfrm>
            <a:off x="7514922" y="2656861"/>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Rectangle 9">
            <a:extLst>
              <a:ext uri="{FF2B5EF4-FFF2-40B4-BE49-F238E27FC236}">
                <a16:creationId xmlns:a16="http://schemas.microsoft.com/office/drawing/2014/main" id="{A8D00F8D-2ACE-4B16-81B2-5B1AD77437D3}"/>
              </a:ext>
            </a:extLst>
          </p:cNvPr>
          <p:cNvSpPr/>
          <p:nvPr/>
        </p:nvSpPr>
        <p:spPr>
          <a:xfrm>
            <a:off x="1972494" y="263006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35528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1">
            <a:extLst>
              <a:ext uri="{FF2B5EF4-FFF2-40B4-BE49-F238E27FC236}">
                <a16:creationId xmlns:a16="http://schemas.microsoft.com/office/drawing/2014/main" id="{E85D2AB7-8B32-47AC-9A7A-3AF838D0C1BD}"/>
              </a:ext>
            </a:extLst>
          </p:cNvPr>
          <p:cNvSpPr/>
          <p:nvPr/>
        </p:nvSpPr>
        <p:spPr>
          <a:xfrm>
            <a:off x="237419" y="588819"/>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06" name="직사각형 11">
            <a:extLst>
              <a:ext uri="{FF2B5EF4-FFF2-40B4-BE49-F238E27FC236}">
                <a16:creationId xmlns:a16="http://schemas.microsoft.com/office/drawing/2014/main" id="{B56584E5-B718-4B32-B15B-7AB68C592AAA}"/>
              </a:ext>
            </a:extLst>
          </p:cNvPr>
          <p:cNvSpPr/>
          <p:nvPr/>
        </p:nvSpPr>
        <p:spPr>
          <a:xfrm>
            <a:off x="1407473" y="4959435"/>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2" name="직사각형 11">
            <a:extLst>
              <a:ext uri="{FF2B5EF4-FFF2-40B4-BE49-F238E27FC236}">
                <a16:creationId xmlns:a16="http://schemas.microsoft.com/office/drawing/2014/main" id="{56634D92-DDA9-449E-9A4A-DA4A58A137F2}"/>
              </a:ext>
            </a:extLst>
          </p:cNvPr>
          <p:cNvSpPr/>
          <p:nvPr/>
        </p:nvSpPr>
        <p:spPr>
          <a:xfrm>
            <a:off x="8570070" y="2821791"/>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26" name="TextBox 25">
            <a:extLst>
              <a:ext uri="{FF2B5EF4-FFF2-40B4-BE49-F238E27FC236}">
                <a16:creationId xmlns:a16="http://schemas.microsoft.com/office/drawing/2014/main" id="{7A473C82-A474-48CB-88F5-765598187F6A}"/>
              </a:ext>
            </a:extLst>
          </p:cNvPr>
          <p:cNvSpPr txBox="1"/>
          <p:nvPr/>
        </p:nvSpPr>
        <p:spPr>
          <a:xfrm>
            <a:off x="5407636" y="967841"/>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27" name="Group 13">
            <a:extLst>
              <a:ext uri="{FF2B5EF4-FFF2-40B4-BE49-F238E27FC236}">
                <a16:creationId xmlns:a16="http://schemas.microsoft.com/office/drawing/2014/main" id="{1FDC05BC-6FD6-4CEA-AE88-84CEF60976E1}"/>
              </a:ext>
            </a:extLst>
          </p:cNvPr>
          <p:cNvGrpSpPr/>
          <p:nvPr/>
        </p:nvGrpSpPr>
        <p:grpSpPr>
          <a:xfrm>
            <a:off x="6221759" y="860119"/>
            <a:ext cx="3644675" cy="1107996"/>
            <a:chOff x="3017859" y="4283314"/>
            <a:chExt cx="1908852" cy="1107996"/>
          </a:xfrm>
        </p:grpSpPr>
        <p:sp>
          <p:nvSpPr>
            <p:cNvPr id="28" name="TextBox 27">
              <a:extLst>
                <a:ext uri="{FF2B5EF4-FFF2-40B4-BE49-F238E27FC236}">
                  <a16:creationId xmlns:a16="http://schemas.microsoft.com/office/drawing/2014/main" id="{AC848077-AD06-4E65-A747-5C908650717C}"/>
                </a:ext>
              </a:extLst>
            </p:cNvPr>
            <p:cNvSpPr txBox="1"/>
            <p:nvPr/>
          </p:nvSpPr>
          <p:spPr>
            <a:xfrm>
              <a:off x="3021856" y="4560313"/>
              <a:ext cx="190485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Saving the user information through a PHP file to an SQL server for quick access to their account. Allows them to be recognized by other posters/commenters.</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36954424-C109-44C8-95CF-AD270EB6A407}"/>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registration/login</a:t>
              </a:r>
              <a:endParaRPr lang="ko-KR" altLang="en-US" sz="1200" b="1" dirty="0">
                <a:solidFill>
                  <a:schemeClr val="tx1">
                    <a:lumMod val="75000"/>
                    <a:lumOff val="25000"/>
                  </a:schemeClr>
                </a:solidFill>
                <a:cs typeface="Arial" pitchFamily="34" charset="0"/>
              </a:endParaRPr>
            </a:p>
          </p:txBody>
        </p:sp>
      </p:grpSp>
      <p:sp>
        <p:nvSpPr>
          <p:cNvPr id="30" name="TextBox 29">
            <a:extLst>
              <a:ext uri="{FF2B5EF4-FFF2-40B4-BE49-F238E27FC236}">
                <a16:creationId xmlns:a16="http://schemas.microsoft.com/office/drawing/2014/main" id="{587CC1FD-DD26-4AE0-A2EC-724AD4DF6F47}"/>
              </a:ext>
            </a:extLst>
          </p:cNvPr>
          <p:cNvSpPr txBox="1"/>
          <p:nvPr/>
        </p:nvSpPr>
        <p:spPr>
          <a:xfrm>
            <a:off x="588734" y="2576900"/>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02</a:t>
            </a:r>
            <a:endParaRPr lang="ko-KR" altLang="en-US" sz="4000" b="1" dirty="0">
              <a:solidFill>
                <a:schemeClr val="accent1"/>
              </a:solidFill>
              <a:cs typeface="Arial" pitchFamily="34" charset="0"/>
            </a:endParaRPr>
          </a:p>
        </p:txBody>
      </p:sp>
      <p:grpSp>
        <p:nvGrpSpPr>
          <p:cNvPr id="31" name="Group 17">
            <a:extLst>
              <a:ext uri="{FF2B5EF4-FFF2-40B4-BE49-F238E27FC236}">
                <a16:creationId xmlns:a16="http://schemas.microsoft.com/office/drawing/2014/main" id="{1E7DEDFE-B544-4AC2-A32E-5E1E13518A12}"/>
              </a:ext>
            </a:extLst>
          </p:cNvPr>
          <p:cNvGrpSpPr/>
          <p:nvPr/>
        </p:nvGrpSpPr>
        <p:grpSpPr>
          <a:xfrm>
            <a:off x="588735" y="3345570"/>
            <a:ext cx="2999196" cy="1107996"/>
            <a:chOff x="3017859" y="4283314"/>
            <a:chExt cx="1908852" cy="1107996"/>
          </a:xfrm>
        </p:grpSpPr>
        <p:sp>
          <p:nvSpPr>
            <p:cNvPr id="32" name="TextBox 31">
              <a:extLst>
                <a:ext uri="{FF2B5EF4-FFF2-40B4-BE49-F238E27FC236}">
                  <a16:creationId xmlns:a16="http://schemas.microsoft.com/office/drawing/2014/main" id="{CB312488-2B10-4B19-9D20-B85E7000926D}"/>
                </a:ext>
              </a:extLst>
            </p:cNvPr>
            <p:cNvSpPr txBox="1"/>
            <p:nvPr/>
          </p:nvSpPr>
          <p:spPr>
            <a:xfrm>
              <a:off x="3021856" y="4560313"/>
              <a:ext cx="190485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Quick search through subject, should search through all subjects; Allows end-user to save time by finding his/her item immediately.</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407B7CD4-BE08-4FBF-9703-F238F89756FF}"/>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Search functionality</a:t>
              </a:r>
              <a:endParaRPr lang="ko-KR" altLang="en-US" sz="1200" b="1"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000FF972-97C9-4E05-AFA7-989CDF012A89}"/>
              </a:ext>
            </a:extLst>
          </p:cNvPr>
          <p:cNvSpPr txBox="1"/>
          <p:nvPr/>
        </p:nvSpPr>
        <p:spPr>
          <a:xfrm>
            <a:off x="7054453" y="5274606"/>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5" name="Group 21">
            <a:extLst>
              <a:ext uri="{FF2B5EF4-FFF2-40B4-BE49-F238E27FC236}">
                <a16:creationId xmlns:a16="http://schemas.microsoft.com/office/drawing/2014/main" id="{C814855D-7269-4C71-BCF4-9EAE39114E40}"/>
              </a:ext>
            </a:extLst>
          </p:cNvPr>
          <p:cNvGrpSpPr/>
          <p:nvPr/>
        </p:nvGrpSpPr>
        <p:grpSpPr>
          <a:xfrm>
            <a:off x="7868576" y="5259217"/>
            <a:ext cx="3644675" cy="738664"/>
            <a:chOff x="3017859" y="4283314"/>
            <a:chExt cx="1908852" cy="738664"/>
          </a:xfrm>
        </p:grpSpPr>
        <p:sp>
          <p:nvSpPr>
            <p:cNvPr id="36" name="TextBox 35">
              <a:extLst>
                <a:ext uri="{FF2B5EF4-FFF2-40B4-BE49-F238E27FC236}">
                  <a16:creationId xmlns:a16="http://schemas.microsoft.com/office/drawing/2014/main" id="{D5EBB632-B4D9-4F62-A78E-5CB3FABEF678}"/>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Ability to post images/videos to accompany replies/initial posts.</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3957430-F328-40EA-8834-550E0179A7A1}"/>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post/reply</a:t>
              </a:r>
              <a:endParaRPr lang="ko-KR" altLang="en-US" sz="1200" b="1" dirty="0">
                <a:solidFill>
                  <a:schemeClr val="tx1">
                    <a:lumMod val="75000"/>
                    <a:lumOff val="25000"/>
                  </a:schemeClr>
                </a:solidFill>
                <a:cs typeface="Arial" pitchFamily="34" charset="0"/>
              </a:endParaRPr>
            </a:p>
          </p:txBody>
        </p:sp>
      </p:grpSp>
      <p:grpSp>
        <p:nvGrpSpPr>
          <p:cNvPr id="39" name="Graphic 100">
            <a:extLst>
              <a:ext uri="{FF2B5EF4-FFF2-40B4-BE49-F238E27FC236}">
                <a16:creationId xmlns:a16="http://schemas.microsoft.com/office/drawing/2014/main" id="{B1C8D50F-920A-49BB-8F3B-D83883E13F35}"/>
              </a:ext>
            </a:extLst>
          </p:cNvPr>
          <p:cNvGrpSpPr/>
          <p:nvPr/>
        </p:nvGrpSpPr>
        <p:grpSpPr>
          <a:xfrm rot="8100000">
            <a:off x="10736801" y="-823719"/>
            <a:ext cx="1552899" cy="2914586"/>
            <a:chOff x="9770176" y="2870964"/>
            <a:chExt cx="829627" cy="1557100"/>
          </a:xfrm>
          <a:solidFill>
            <a:schemeClr val="accent1">
              <a:alpha val="40000"/>
            </a:schemeClr>
          </a:solidFill>
        </p:grpSpPr>
        <p:sp>
          <p:nvSpPr>
            <p:cNvPr id="40" name="Freeform: Shape 39">
              <a:extLst>
                <a:ext uri="{FF2B5EF4-FFF2-40B4-BE49-F238E27FC236}">
                  <a16:creationId xmlns:a16="http://schemas.microsoft.com/office/drawing/2014/main" id="{4C36DE5A-0DE1-4EBE-A8E7-3E094918C4BF}"/>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17D67D-F06F-4BCC-952D-01576A89FB5D}"/>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21C3CC-D8F5-496D-9D02-9D482B9EE8FC}"/>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5E77A9-A590-48A8-9147-6D1D3FE38079}"/>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10378F3-2B88-4DB7-AB89-35C183B07602}"/>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93B5EE-FB51-40FD-A6E2-AEEC24F2CB7A}"/>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A9B2657-4BCA-416C-A668-96083FDA8BC2}"/>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265323-8C0E-4667-B066-516ADEF61377}"/>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D5D349C-D691-4898-8B41-B2058A231184}"/>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8A85718-5C37-42C2-8920-61A832F680F7}"/>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D441E0A-0443-413E-8F5C-74296BE49F87}"/>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8684F6-BD1D-45E1-B455-E785B1920E71}"/>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81AFE06-7F2E-41BA-9BF0-E445AF1A5DE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F4ECE8-11B6-43C3-88C5-7A711B670AE4}"/>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EBF4B0-6C5C-4510-9F82-1155C784988E}"/>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CA159AA-B8B2-4AF6-9E0A-5B26F000B741}"/>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A8F2DD4-8922-47F0-B869-895EBE1463E7}"/>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A11F5CD-BD37-4686-92F5-C05920951968}"/>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6B836C-84D4-480C-A369-090D9D4E837A}"/>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2352E6-5B62-4559-88EE-7E97BAC3957D}"/>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0A4690-8166-41FE-AC65-C8C1B64D49C6}"/>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50E02E-3CCE-45FE-B1C1-3384947825AC}"/>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C69015-BB63-409F-AB0A-60F91A817D6A}"/>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5DF664-35A9-48B6-B434-E4FD6FA7FC79}"/>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D7A1BFC-33D4-4377-B545-EBE4BD756408}"/>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F7B39-CF5E-4260-9674-45F65C3776D6}"/>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DB815E-53C9-4F2F-8CFC-045B822870CC}"/>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3E5E1C0-266C-4251-8BAF-48E74CA936F2}"/>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A589F4-8793-433E-B642-3697E94843DE}"/>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64B3047-753E-42B7-BB16-1C6CD536C5F3}"/>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10E9829-B8D4-4490-B423-C2233B554B94}"/>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C047C86-98BF-48DC-85A7-0DFB797DB610}"/>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CA43B1-33B9-4F67-B13A-7CBFE3F77F83}"/>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8FC8C8-B641-49B8-B6D6-424A95BFB9A4}"/>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8ED330C-619D-4BCF-86C6-8DFA1AC778A7}"/>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1CE66B-7522-4400-8928-D675A96250C5}"/>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5F4560-59A2-448F-A1F7-A23E2E8E969F}"/>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36FCC3-0A53-4E86-8648-D1374D868C1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8F6CB0-1BB3-4235-9F3D-232153171C43}"/>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B616F08-A86E-46D0-848C-98560B11D919}"/>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F84B276-7690-4B02-8A6F-1AF2F287EA2E}"/>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81AEAE-EE49-4B70-BAE7-0B86347CDB8A}"/>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F3772E-8FCF-4459-838A-3E3992273263}"/>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DC09D63-D236-420E-94FC-623A69D836E7}"/>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A990E7-7CE4-4355-9E6A-D26FE9C8D687}"/>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952DBE4-4F33-4F24-9E86-74D6AE591250}"/>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B1F1BBB-E646-4321-9B42-0C383E77E098}"/>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1ED92F7-114A-48DE-943C-89065A61EC16}"/>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ED803F4-F810-4968-8D09-75FB0AE7B3A6}"/>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6240DB1-5FAE-44A7-A6E6-5BD46262F17F}"/>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F6FD44-FFA5-4E7B-A012-E5A154EA2B1A}"/>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A1AC152-EF44-4307-90BC-8113F4B62053}"/>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C1A6C6-3FE8-47E3-BF7B-CF95E238EB25}"/>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63F02A-F3A6-4BF8-AFE4-F4DAED588358}"/>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861AD9-A173-421B-9A4A-61F578F5331E}"/>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20F417B-6CD5-4429-893B-64217B8A649F}"/>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CFDF61-CDEF-45C6-B97F-E09E719C4E0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4A3C97E-00D5-4D16-936B-1E984C4088B6}"/>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3F7DB79-1702-473C-9C46-22F0E91CE32B}"/>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6450E5-961F-48B9-944A-7094B304BC95}"/>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38F4893-FC4E-4155-A646-EB4793708291}"/>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907FC7-E580-4193-A84B-5DD4910F31D0}"/>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E5396C8-7549-48AE-898C-0C193ED61C6A}"/>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E532AC0-0576-4362-95BC-7C3FBD02A2F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F790886-F450-4E8E-81B5-75BB28789247}"/>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045EF6-E105-4741-AEF7-1795D0F35DC5}"/>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pic>
        <p:nvPicPr>
          <p:cNvPr id="4" name="Picture Placeholder 3" descr="A screenshot of a social media post&#10;&#10;Description automatically generated">
            <a:extLst>
              <a:ext uri="{FF2B5EF4-FFF2-40B4-BE49-F238E27FC236}">
                <a16:creationId xmlns:a16="http://schemas.microsoft.com/office/drawing/2014/main" id="{D784548B-CD28-45D5-AFE2-F2BA7D1A63C3}"/>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t="17865" b="17865"/>
          <a:stretch>
            <a:fillRect/>
          </a:stretch>
        </p:blipFill>
        <p:spPr>
          <a:xfrm>
            <a:off x="649462" y="309582"/>
            <a:ext cx="4648233" cy="1884127"/>
          </a:xfrm>
        </p:spPr>
      </p:pic>
      <p:pic>
        <p:nvPicPr>
          <p:cNvPr id="8" name="Picture Placeholder 7" descr="A screenshot of a computer&#10;&#10;Description automatically generated">
            <a:extLst>
              <a:ext uri="{FF2B5EF4-FFF2-40B4-BE49-F238E27FC236}">
                <a16:creationId xmlns:a16="http://schemas.microsoft.com/office/drawing/2014/main" id="{B4B134EF-D4F1-4EEA-BBD9-2C314A9BC0E8}"/>
              </a:ext>
            </a:extLst>
          </p:cNvPr>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12891" b="12891"/>
          <a:stretch>
            <a:fillRect/>
          </a:stretch>
        </p:blipFill>
        <p:spPr>
          <a:xfrm>
            <a:off x="3918506" y="2587690"/>
            <a:ext cx="5413331" cy="1778319"/>
          </a:xfrm>
        </p:spPr>
      </p:pic>
      <p:pic>
        <p:nvPicPr>
          <p:cNvPr id="10" name="Picture Placeholder 9" descr="A screenshot of a computer screen&#10;&#10;Description automatically generated">
            <a:extLst>
              <a:ext uri="{FF2B5EF4-FFF2-40B4-BE49-F238E27FC236}">
                <a16:creationId xmlns:a16="http://schemas.microsoft.com/office/drawing/2014/main" id="{F6E39399-9182-40D4-8DDC-8F8B0AFBB6AE}"/>
              </a:ext>
            </a:extLst>
          </p:cNvPr>
          <p:cNvPicPr>
            <a:picLocks noGrp="1" noChangeAspect="1"/>
          </p:cNvPicPr>
          <p:nvPr>
            <p:ph type="pic" idx="15"/>
          </p:nvPr>
        </p:nvPicPr>
        <p:blipFill>
          <a:blip r:embed="rId4" cstate="print">
            <a:extLst>
              <a:ext uri="{28A0092B-C50C-407E-A947-70E740481C1C}">
                <a14:useLocalDpi xmlns:a14="http://schemas.microsoft.com/office/drawing/2010/main" val="0"/>
              </a:ext>
            </a:extLst>
          </a:blip>
          <a:srcRect t="18792" b="18792"/>
          <a:stretch>
            <a:fillRect/>
          </a:stretch>
        </p:blipFill>
        <p:spPr>
          <a:xfrm>
            <a:off x="1906474" y="4680203"/>
            <a:ext cx="5115587" cy="1926465"/>
          </a:xfrm>
        </p:spPr>
      </p:pic>
    </p:spTree>
    <p:extLst>
      <p:ext uri="{BB962C8B-B14F-4D97-AF65-F5344CB8AC3E}">
        <p14:creationId xmlns:p14="http://schemas.microsoft.com/office/powerpoint/2010/main" val="7460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9771904" cy="923330"/>
          </a:xfrm>
          <a:prstGeom prst="rect">
            <a:avLst/>
          </a:prstGeom>
          <a:noFill/>
        </p:spPr>
        <p:txBody>
          <a:bodyPr wrap="square" rtlCol="0" anchor="ctr">
            <a:spAutoFit/>
          </a:bodyPr>
          <a:lstStyle/>
          <a:p>
            <a:r>
              <a:rPr lang="en-US" altLang="ko-KR" sz="5400" dirty="0">
                <a:solidFill>
                  <a:schemeClr val="bg1"/>
                </a:solidFill>
                <a:cs typeface="Arial" pitchFamily="34" charset="0"/>
              </a:rPr>
              <a:t>Non-functional Requirements</a:t>
            </a:r>
            <a:endParaRPr lang="ko-KR" altLang="en-US" sz="54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8" name="Group 7">
            <a:extLst>
              <a:ext uri="{FF2B5EF4-FFF2-40B4-BE49-F238E27FC236}">
                <a16:creationId xmlns:a16="http://schemas.microsoft.com/office/drawing/2014/main" id="{5D60A3B3-ABC2-4666-BEBD-2961FC44EEBD}"/>
              </a:ext>
            </a:extLst>
          </p:cNvPr>
          <p:cNvGrpSpPr/>
          <p:nvPr/>
        </p:nvGrpSpPr>
        <p:grpSpPr>
          <a:xfrm>
            <a:off x="5139855" y="3172919"/>
            <a:ext cx="1932544" cy="1944464"/>
            <a:chOff x="3601392" y="2821184"/>
            <a:chExt cx="1932544" cy="1944464"/>
          </a:xfrm>
          <a:solidFill>
            <a:schemeClr val="bg1"/>
          </a:solidFill>
        </p:grpSpPr>
        <p:sp>
          <p:nvSpPr>
            <p:cNvPr id="9" name="Pie 7">
              <a:extLst>
                <a:ext uri="{FF2B5EF4-FFF2-40B4-BE49-F238E27FC236}">
                  <a16:creationId xmlns:a16="http://schemas.microsoft.com/office/drawing/2014/main" id="{991F3DA0-276D-469C-BAE5-9628A6FCE9DF}"/>
                </a:ext>
              </a:extLst>
            </p:cNvPr>
            <p:cNvSpPr/>
            <p:nvPr/>
          </p:nvSpPr>
          <p:spPr>
            <a:xfrm>
              <a:off x="3601392"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Pie 8">
              <a:extLst>
                <a:ext uri="{FF2B5EF4-FFF2-40B4-BE49-F238E27FC236}">
                  <a16:creationId xmlns:a16="http://schemas.microsoft.com/office/drawing/2014/main" id="{B1D4EE11-C8A6-4235-8080-5D0F79F68D13}"/>
                </a:ext>
              </a:extLst>
            </p:cNvPr>
            <p:cNvSpPr/>
            <p:nvPr/>
          </p:nvSpPr>
          <p:spPr>
            <a:xfrm rot="16200000">
              <a:off x="3601392"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Pie 9">
              <a:extLst>
                <a:ext uri="{FF2B5EF4-FFF2-40B4-BE49-F238E27FC236}">
                  <a16:creationId xmlns:a16="http://schemas.microsoft.com/office/drawing/2014/main" id="{06F3986D-86FF-4E0A-BCBF-C29D210B8527}"/>
                </a:ext>
              </a:extLst>
            </p:cNvPr>
            <p:cNvSpPr/>
            <p:nvPr/>
          </p:nvSpPr>
          <p:spPr>
            <a:xfrm flipH="1">
              <a:off x="3661728"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Pie 10">
              <a:extLst>
                <a:ext uri="{FF2B5EF4-FFF2-40B4-BE49-F238E27FC236}">
                  <a16:creationId xmlns:a16="http://schemas.microsoft.com/office/drawing/2014/main" id="{1670A197-FD4E-4010-BD68-5FDFACA11D92}"/>
                </a:ext>
              </a:extLst>
            </p:cNvPr>
            <p:cNvSpPr/>
            <p:nvPr/>
          </p:nvSpPr>
          <p:spPr>
            <a:xfrm rot="5400000" flipH="1">
              <a:off x="3661728"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13" name="Group 12">
            <a:extLst>
              <a:ext uri="{FF2B5EF4-FFF2-40B4-BE49-F238E27FC236}">
                <a16:creationId xmlns:a16="http://schemas.microsoft.com/office/drawing/2014/main" id="{1175C8FF-0C4B-491A-B5AF-50A89EA81FD7}"/>
              </a:ext>
            </a:extLst>
          </p:cNvPr>
          <p:cNvGrpSpPr/>
          <p:nvPr/>
        </p:nvGrpSpPr>
        <p:grpSpPr>
          <a:xfrm>
            <a:off x="1411943" y="2251225"/>
            <a:ext cx="3672000" cy="1477329"/>
            <a:chOff x="5600058" y="1433695"/>
            <a:chExt cx="2840830" cy="1051007"/>
          </a:xfrm>
        </p:grpSpPr>
        <p:sp>
          <p:nvSpPr>
            <p:cNvPr id="14" name="TextBox 13">
              <a:extLst>
                <a:ext uri="{FF2B5EF4-FFF2-40B4-BE49-F238E27FC236}">
                  <a16:creationId xmlns:a16="http://schemas.microsoft.com/office/drawing/2014/main" id="{762D9CA2-82CF-4316-BF18-601A6FBC9BB8}"/>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Availability</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53973D91-976D-48E6-B145-3BA5106513A5}"/>
                </a:ext>
              </a:extLst>
            </p:cNvPr>
            <p:cNvSpPr txBox="1"/>
            <p:nvPr/>
          </p:nvSpPr>
          <p:spPr>
            <a:xfrm>
              <a:off x="5600058" y="1630759"/>
              <a:ext cx="2840828" cy="853943"/>
            </a:xfrm>
            <a:prstGeom prst="rect">
              <a:avLst/>
            </a:prstGeom>
            <a:noFill/>
          </p:spPr>
          <p:txBody>
            <a:bodyPr wrap="square" rtlCol="0">
              <a:spAutoFit/>
            </a:bodyPr>
            <a:lstStyle/>
            <a:p>
              <a:pPr marL="742894" lvl="1" indent="-285750">
                <a:buFont typeface="Arial" panose="020B0604020202020204" pitchFamily="34" charset="0"/>
                <a:buChar char="•"/>
              </a:pPr>
              <a:r>
                <a:rPr lang="en-US" sz="1400" dirty="0">
                  <a:solidFill>
                    <a:schemeClr val="bg1"/>
                  </a:solidFill>
                </a:rPr>
                <a:t>Downtime should be very minimal; website should be active for the whole day unless server is shut down for an unknown reason</a:t>
              </a:r>
              <a:r>
                <a:rPr lang="en-US" sz="1400" dirty="0"/>
                <a:t>.</a:t>
              </a:r>
            </a:p>
            <a:p>
              <a:pPr marL="742894" lvl="1" indent="-285750">
                <a:buFont typeface="Arial" panose="020B0604020202020204" pitchFamily="34" charset="0"/>
                <a:buChar char="•"/>
              </a:pPr>
              <a:endParaRPr lang="en-US" sz="1600" dirty="0"/>
            </a:p>
          </p:txBody>
        </p:sp>
      </p:grpSp>
      <p:grpSp>
        <p:nvGrpSpPr>
          <p:cNvPr id="16" name="Group 15">
            <a:extLst>
              <a:ext uri="{FF2B5EF4-FFF2-40B4-BE49-F238E27FC236}">
                <a16:creationId xmlns:a16="http://schemas.microsoft.com/office/drawing/2014/main" id="{147FC72D-7AB2-4003-B337-34DBAE5E4152}"/>
              </a:ext>
            </a:extLst>
          </p:cNvPr>
          <p:cNvGrpSpPr/>
          <p:nvPr/>
        </p:nvGrpSpPr>
        <p:grpSpPr>
          <a:xfrm>
            <a:off x="1459874" y="4423531"/>
            <a:ext cx="3672000" cy="2062104"/>
            <a:chOff x="5600058" y="1433695"/>
            <a:chExt cx="2840830" cy="1467029"/>
          </a:xfrm>
        </p:grpSpPr>
        <p:sp>
          <p:nvSpPr>
            <p:cNvPr id="17" name="TextBox 16">
              <a:extLst>
                <a:ext uri="{FF2B5EF4-FFF2-40B4-BE49-F238E27FC236}">
                  <a16:creationId xmlns:a16="http://schemas.microsoft.com/office/drawing/2014/main" id="{B7B69B5B-2CBE-4079-85D3-4184258896BC}"/>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Immediate confirmation &amp; Response time</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F398B510-0F8E-406D-B998-B70F986BB88D}"/>
                </a:ext>
              </a:extLst>
            </p:cNvPr>
            <p:cNvSpPr txBox="1"/>
            <p:nvPr/>
          </p:nvSpPr>
          <p:spPr>
            <a:xfrm>
              <a:off x="5600058" y="1630759"/>
              <a:ext cx="2840828" cy="1269965"/>
            </a:xfrm>
            <a:prstGeom prst="rect">
              <a:avLst/>
            </a:prstGeom>
            <a:noFill/>
          </p:spPr>
          <p:txBody>
            <a:bodyPr wrap="square" rtlCol="0">
              <a:spAutoFit/>
            </a:bodyPr>
            <a:lstStyle/>
            <a:p>
              <a:pPr marL="171459" indent="-171459">
                <a:buFont typeface="Arial" pitchFamily="34" charset="0"/>
                <a:buChar char="•"/>
              </a:pPr>
              <a:r>
                <a:rPr lang="en-US" sz="1400" dirty="0">
                  <a:solidFill>
                    <a:schemeClr val="bg1"/>
                  </a:solidFill>
                </a:rPr>
                <a:t>Comments and replies should not take over a few seconds to process, no delay to posting an initial comment or replying to a comment. Site has super quick response time with any average internet connection.</a:t>
              </a:r>
            </a:p>
            <a:p>
              <a:pPr marL="171459" indent="-171459">
                <a:buFont typeface="Arial" pitchFamily="34" charset="0"/>
                <a:buChar char="•"/>
              </a:pPr>
              <a:endParaRPr lang="en-US" sz="1400" dirty="0">
                <a:solidFill>
                  <a:schemeClr val="bg1"/>
                </a:solidFill>
              </a:endParaRPr>
            </a:p>
            <a:p>
              <a:pPr marL="171459" indent="-171459">
                <a:buFont typeface="Arial" pitchFamily="34" charset="0"/>
                <a:buChar char="•"/>
              </a:pP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EC386D8B-F270-400A-850A-24798F6EB1D2}"/>
              </a:ext>
            </a:extLst>
          </p:cNvPr>
          <p:cNvGrpSpPr/>
          <p:nvPr/>
        </p:nvGrpSpPr>
        <p:grpSpPr>
          <a:xfrm>
            <a:off x="7146407" y="2251225"/>
            <a:ext cx="3672000" cy="1292663"/>
            <a:chOff x="5600058" y="1433695"/>
            <a:chExt cx="2840830" cy="919631"/>
          </a:xfrm>
        </p:grpSpPr>
        <p:sp>
          <p:nvSpPr>
            <p:cNvPr id="23" name="TextBox 22">
              <a:extLst>
                <a:ext uri="{FF2B5EF4-FFF2-40B4-BE49-F238E27FC236}">
                  <a16:creationId xmlns:a16="http://schemas.microsoft.com/office/drawing/2014/main" id="{584B748A-15D5-48A0-BFA0-9F5E39B1E23F}"/>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Ease of use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1811A067-7E2C-455B-97B4-E294EE3CB891}"/>
                </a:ext>
              </a:extLst>
            </p:cNvPr>
            <p:cNvSpPr txBox="1"/>
            <p:nvPr/>
          </p:nvSpPr>
          <p:spPr>
            <a:xfrm>
              <a:off x="5600058" y="1630759"/>
              <a:ext cx="2840828" cy="722567"/>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Quick access to all subjects given to the end-user; Easy and accessible for any skill level.</a:t>
              </a:r>
            </a:p>
            <a:p>
              <a:pPr marL="171459" indent="-171459">
                <a:buFont typeface="Arial" pitchFamily="34" charset="0"/>
                <a:buChar char="•"/>
              </a:pPr>
              <a:endParaRPr lang="ko-KR" altLang="en-US" sz="1200" dirty="0">
                <a:solidFill>
                  <a:schemeClr val="bg1"/>
                </a:solidFill>
                <a:cs typeface="Arial" pitchFamily="34" charset="0"/>
              </a:endParaRPr>
            </a:p>
          </p:txBody>
        </p:sp>
      </p:grpSp>
      <p:sp>
        <p:nvSpPr>
          <p:cNvPr id="29" name="Parallelogram 15">
            <a:extLst>
              <a:ext uri="{FF2B5EF4-FFF2-40B4-BE49-F238E27FC236}">
                <a16:creationId xmlns:a16="http://schemas.microsoft.com/office/drawing/2014/main" id="{30000D1E-048B-41D6-B870-915D7FC42EAD}"/>
              </a:ext>
            </a:extLst>
          </p:cNvPr>
          <p:cNvSpPr/>
          <p:nvPr/>
        </p:nvSpPr>
        <p:spPr>
          <a:xfrm flipH="1">
            <a:off x="5509332" y="344336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Frame 17">
            <a:extLst>
              <a:ext uri="{FF2B5EF4-FFF2-40B4-BE49-F238E27FC236}">
                <a16:creationId xmlns:a16="http://schemas.microsoft.com/office/drawing/2014/main" id="{B41C8C63-B84A-42F6-AC1D-07D99D6475FC}"/>
              </a:ext>
            </a:extLst>
          </p:cNvPr>
          <p:cNvSpPr/>
          <p:nvPr/>
        </p:nvSpPr>
        <p:spPr>
          <a:xfrm>
            <a:off x="5487501" y="433872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Smiley Face 14">
            <a:extLst>
              <a:ext uri="{FF2B5EF4-FFF2-40B4-BE49-F238E27FC236}">
                <a16:creationId xmlns:a16="http://schemas.microsoft.com/office/drawing/2014/main" id="{C052737F-C22E-48F8-8838-04048BB228B0}"/>
              </a:ext>
            </a:extLst>
          </p:cNvPr>
          <p:cNvSpPr/>
          <p:nvPr/>
        </p:nvSpPr>
        <p:spPr>
          <a:xfrm>
            <a:off x="6241454" y="342632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 name="Picture 2">
            <a:extLst>
              <a:ext uri="{FF2B5EF4-FFF2-40B4-BE49-F238E27FC236}">
                <a16:creationId xmlns:a16="http://schemas.microsoft.com/office/drawing/2014/main" id="{7AA2C49D-8B50-4804-B4EC-A34156E1E7CE}"/>
              </a:ext>
            </a:extLst>
          </p:cNvPr>
          <p:cNvPicPr>
            <a:picLocks noChangeAspect="1"/>
          </p:cNvPicPr>
          <p:nvPr/>
        </p:nvPicPr>
        <p:blipFill>
          <a:blip r:embed="rId2"/>
          <a:stretch>
            <a:fillRect/>
          </a:stretch>
        </p:blipFill>
        <p:spPr>
          <a:xfrm>
            <a:off x="6439553" y="4338729"/>
            <a:ext cx="4885711" cy="1871634"/>
          </a:xfrm>
          <a:prstGeom prst="rect">
            <a:avLst/>
          </a:prstGeom>
        </p:spPr>
      </p:pic>
      <p:pic>
        <p:nvPicPr>
          <p:cNvPr id="19" name="Graphic 18" descr="Database">
            <a:extLst>
              <a:ext uri="{FF2B5EF4-FFF2-40B4-BE49-F238E27FC236}">
                <a16:creationId xmlns:a16="http://schemas.microsoft.com/office/drawing/2014/main" id="{0021679A-2A8C-4031-8712-41727F372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1952" y="4181278"/>
            <a:ext cx="758623" cy="758623"/>
          </a:xfrm>
          <a:prstGeom prst="rect">
            <a:avLst/>
          </a:prstGeom>
        </p:spPr>
      </p:pic>
      <p:grpSp>
        <p:nvGrpSpPr>
          <p:cNvPr id="26" name="Group 25">
            <a:extLst>
              <a:ext uri="{FF2B5EF4-FFF2-40B4-BE49-F238E27FC236}">
                <a16:creationId xmlns:a16="http://schemas.microsoft.com/office/drawing/2014/main" id="{C972F437-4131-43B3-AA16-76F8B88A5731}"/>
              </a:ext>
            </a:extLst>
          </p:cNvPr>
          <p:cNvGrpSpPr/>
          <p:nvPr/>
        </p:nvGrpSpPr>
        <p:grpSpPr>
          <a:xfrm>
            <a:off x="7198176" y="4509013"/>
            <a:ext cx="3672000" cy="861775"/>
            <a:chOff x="5600058" y="1433695"/>
            <a:chExt cx="2840830" cy="613086"/>
          </a:xfrm>
        </p:grpSpPr>
        <p:sp>
          <p:nvSpPr>
            <p:cNvPr id="27" name="TextBox 26">
              <a:extLst>
                <a:ext uri="{FF2B5EF4-FFF2-40B4-BE49-F238E27FC236}">
                  <a16:creationId xmlns:a16="http://schemas.microsoft.com/office/drawing/2014/main" id="{88CAC198-1967-4B24-BB3D-E05019517202}"/>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Storage</a:t>
              </a:r>
              <a:endParaRPr lang="ko-KR" altLang="en-US" sz="1400" b="1" dirty="0">
                <a:solidFill>
                  <a:schemeClr val="bg1"/>
                </a:solidFill>
                <a:cs typeface="Arial" pitchFamily="34" charset="0"/>
              </a:endParaRPr>
            </a:p>
          </p:txBody>
        </p:sp>
        <p:sp>
          <p:nvSpPr>
            <p:cNvPr id="28" name="TextBox 27">
              <a:extLst>
                <a:ext uri="{FF2B5EF4-FFF2-40B4-BE49-F238E27FC236}">
                  <a16:creationId xmlns:a16="http://schemas.microsoft.com/office/drawing/2014/main" id="{5A8D9C55-6E11-4C6E-AF4D-BC0E577A597B}"/>
                </a:ext>
              </a:extLst>
            </p:cNvPr>
            <p:cNvSpPr txBox="1"/>
            <p:nvPr/>
          </p:nvSpPr>
          <p:spPr>
            <a:xfrm>
              <a:off x="5600058" y="1630759"/>
              <a:ext cx="2840828" cy="416022"/>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Huge storage gives any user unrestricted number of posts.</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9114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8697266" cy="923330"/>
          </a:xfrm>
          <a:prstGeom prst="rect">
            <a:avLst/>
          </a:prstGeom>
          <a:noFill/>
        </p:spPr>
        <p:txBody>
          <a:bodyPr wrap="square" rtlCol="0" anchor="ctr">
            <a:spAutoFit/>
          </a:bodyPr>
          <a:lstStyle/>
          <a:p>
            <a:r>
              <a:rPr lang="en-US" altLang="ko-KR" sz="5400" dirty="0">
                <a:solidFill>
                  <a:schemeClr val="bg1"/>
                </a:solidFill>
                <a:cs typeface="Arial" pitchFamily="34" charset="0"/>
              </a:rPr>
              <a:t>Finished features</a:t>
            </a:r>
            <a:endParaRPr lang="ko-KR" altLang="en-US" sz="5400" dirty="0">
              <a:solidFill>
                <a:schemeClr val="bg1"/>
              </a:solidFill>
              <a:cs typeface="Arial" pitchFamily="34" charset="0"/>
            </a:endParaRPr>
          </a:p>
        </p:txBody>
      </p:sp>
      <p:sp>
        <p:nvSpPr>
          <p:cNvPr id="4" name="자유형 31">
            <a:extLst>
              <a:ext uri="{FF2B5EF4-FFF2-40B4-BE49-F238E27FC236}">
                <a16:creationId xmlns:a16="http://schemas.microsoft.com/office/drawing/2014/main" id="{C0F14866-DA09-4E99-8051-5251D72DDD3C}"/>
              </a:ext>
            </a:extLst>
          </p:cNvPr>
          <p:cNvSpPr/>
          <p:nvPr/>
        </p:nvSpPr>
        <p:spPr>
          <a:xfrm rot="18900000">
            <a:off x="9242913" y="1269043"/>
            <a:ext cx="5490833" cy="4802244"/>
          </a:xfrm>
          <a:custGeom>
            <a:avLst/>
            <a:gdLst>
              <a:gd name="connsiteX0" fmla="*/ 4720750 w 4720750"/>
              <a:gd name="connsiteY0" fmla="*/ 0 h 4090276"/>
              <a:gd name="connsiteX1" fmla="*/ 630475 w 4720750"/>
              <a:gd name="connsiteY1" fmla="*/ 4090276 h 4090276"/>
              <a:gd name="connsiteX2" fmla="*/ 0 w 4720750"/>
              <a:gd name="connsiteY2" fmla="*/ 3459801 h 4090276"/>
              <a:gd name="connsiteX3" fmla="*/ 0 w 4720750"/>
              <a:gd name="connsiteY3" fmla="*/ 1 h 4090276"/>
              <a:gd name="connsiteX0" fmla="*/ 4720750 w 4720750"/>
              <a:gd name="connsiteY0" fmla="*/ 0 h 4090276"/>
              <a:gd name="connsiteX1" fmla="*/ 630475 w 4720750"/>
              <a:gd name="connsiteY1" fmla="*/ 4090276 h 4090276"/>
              <a:gd name="connsiteX2" fmla="*/ 269407 w 4720750"/>
              <a:gd name="connsiteY2" fmla="*/ 3808238 h 4090276"/>
              <a:gd name="connsiteX3" fmla="*/ 0 w 4720750"/>
              <a:gd name="connsiteY3" fmla="*/ 1 h 4090276"/>
              <a:gd name="connsiteX4" fmla="*/ 4720750 w 4720750"/>
              <a:gd name="connsiteY4" fmla="*/ 0 h 4090276"/>
              <a:gd name="connsiteX0" fmla="*/ 4720750 w 4720750"/>
              <a:gd name="connsiteY0" fmla="*/ 0 h 4090276"/>
              <a:gd name="connsiteX1" fmla="*/ 630475 w 4720750"/>
              <a:gd name="connsiteY1" fmla="*/ 4090276 h 4090276"/>
              <a:gd name="connsiteX2" fmla="*/ 284801 w 4720750"/>
              <a:gd name="connsiteY2" fmla="*/ 3781942 h 4090276"/>
              <a:gd name="connsiteX3" fmla="*/ 0 w 4720750"/>
              <a:gd name="connsiteY3" fmla="*/ 1 h 4090276"/>
              <a:gd name="connsiteX4" fmla="*/ 4720750 w 4720750"/>
              <a:gd name="connsiteY4" fmla="*/ 0 h 4090276"/>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84801 w 4720750"/>
              <a:gd name="connsiteY1" fmla="*/ 3781942 h 3781942"/>
              <a:gd name="connsiteX2" fmla="*/ 0 w 4720750"/>
              <a:gd name="connsiteY2" fmla="*/ 1 h 3781942"/>
              <a:gd name="connsiteX3" fmla="*/ 4720750 w 4720750"/>
              <a:gd name="connsiteY3" fmla="*/ 0 h 3781942"/>
              <a:gd name="connsiteX0" fmla="*/ 4715851 w 4715851"/>
              <a:gd name="connsiteY0" fmla="*/ 20917 h 3781941"/>
              <a:gd name="connsiteX1" fmla="*/ 284801 w 4715851"/>
              <a:gd name="connsiteY1" fmla="*/ 3781941 h 3781941"/>
              <a:gd name="connsiteX2" fmla="*/ 0 w 4715851"/>
              <a:gd name="connsiteY2" fmla="*/ 0 h 3781941"/>
              <a:gd name="connsiteX3" fmla="*/ 4715851 w 4715851"/>
              <a:gd name="connsiteY3" fmla="*/ 20917 h 3781941"/>
              <a:gd name="connsiteX0" fmla="*/ 4686462 w 4686462"/>
              <a:gd name="connsiteY0" fmla="*/ 37651 h 3781941"/>
              <a:gd name="connsiteX1" fmla="*/ 284801 w 4686462"/>
              <a:gd name="connsiteY1" fmla="*/ 3781941 h 3781941"/>
              <a:gd name="connsiteX2" fmla="*/ 0 w 4686462"/>
              <a:gd name="connsiteY2" fmla="*/ 0 h 3781941"/>
              <a:gd name="connsiteX3" fmla="*/ 4686462 w 4686462"/>
              <a:gd name="connsiteY3" fmla="*/ 37651 h 3781941"/>
              <a:gd name="connsiteX0" fmla="*/ 4686461 w 4686461"/>
              <a:gd name="connsiteY0" fmla="*/ 29283 h 3781941"/>
              <a:gd name="connsiteX1" fmla="*/ 284801 w 4686461"/>
              <a:gd name="connsiteY1" fmla="*/ 3781941 h 3781941"/>
              <a:gd name="connsiteX2" fmla="*/ 0 w 4686461"/>
              <a:gd name="connsiteY2" fmla="*/ 0 h 3781941"/>
              <a:gd name="connsiteX3" fmla="*/ 4686461 w 4686461"/>
              <a:gd name="connsiteY3" fmla="*/ 29283 h 3781941"/>
              <a:gd name="connsiteX0" fmla="*/ 4686461 w 4686461"/>
              <a:gd name="connsiteY0" fmla="*/ 29283 h 3668983"/>
              <a:gd name="connsiteX1" fmla="*/ 289700 w 4686461"/>
              <a:gd name="connsiteY1" fmla="*/ 3668983 h 3668983"/>
              <a:gd name="connsiteX2" fmla="*/ 0 w 4686461"/>
              <a:gd name="connsiteY2" fmla="*/ 0 h 3668983"/>
              <a:gd name="connsiteX3" fmla="*/ 4686461 w 4686461"/>
              <a:gd name="connsiteY3" fmla="*/ 29283 h 3668983"/>
              <a:gd name="connsiteX0" fmla="*/ 4686461 w 4686461"/>
              <a:gd name="connsiteY0" fmla="*/ 29283 h 3786124"/>
              <a:gd name="connsiteX1" fmla="*/ 299497 w 4686461"/>
              <a:gd name="connsiteY1" fmla="*/ 3786124 h 3786124"/>
              <a:gd name="connsiteX2" fmla="*/ 0 w 4686461"/>
              <a:gd name="connsiteY2" fmla="*/ 0 h 3786124"/>
              <a:gd name="connsiteX3" fmla="*/ 4686461 w 4686461"/>
              <a:gd name="connsiteY3" fmla="*/ 29283 h 3786124"/>
              <a:gd name="connsiteX0" fmla="*/ 4982809 w 4982809"/>
              <a:gd name="connsiteY0" fmla="*/ 0 h 3756841"/>
              <a:gd name="connsiteX1" fmla="*/ 595845 w 4982809"/>
              <a:gd name="connsiteY1" fmla="*/ 3756841 h 3756841"/>
              <a:gd name="connsiteX2" fmla="*/ 0 w 4982809"/>
              <a:gd name="connsiteY2" fmla="*/ 193148 h 3756841"/>
              <a:gd name="connsiteX3" fmla="*/ 4982809 w 4982809"/>
              <a:gd name="connsiteY3" fmla="*/ 0 h 3756841"/>
              <a:gd name="connsiteX0" fmla="*/ 4794224 w 4794224"/>
              <a:gd name="connsiteY0" fmla="*/ 0 h 3756841"/>
              <a:gd name="connsiteX1" fmla="*/ 407260 w 4794224"/>
              <a:gd name="connsiteY1" fmla="*/ 3756841 h 3756841"/>
              <a:gd name="connsiteX2" fmla="*/ 0 w 4794224"/>
              <a:gd name="connsiteY2" fmla="*/ 354219 h 3756841"/>
              <a:gd name="connsiteX3" fmla="*/ 4794224 w 4794224"/>
              <a:gd name="connsiteY3" fmla="*/ 0 h 3756841"/>
              <a:gd name="connsiteX0" fmla="*/ 4809036 w 4809036"/>
              <a:gd name="connsiteY0" fmla="*/ 0 h 3396351"/>
              <a:gd name="connsiteX1" fmla="*/ 0 w 4809036"/>
              <a:gd name="connsiteY1" fmla="*/ 3396351 h 3396351"/>
              <a:gd name="connsiteX2" fmla="*/ 14812 w 4809036"/>
              <a:gd name="connsiteY2" fmla="*/ 354219 h 3396351"/>
              <a:gd name="connsiteX3" fmla="*/ 4809036 w 4809036"/>
              <a:gd name="connsiteY3" fmla="*/ 0 h 3396351"/>
              <a:gd name="connsiteX0" fmla="*/ 4809036 w 4809036"/>
              <a:gd name="connsiteY0" fmla="*/ 0 h 3396351"/>
              <a:gd name="connsiteX1" fmla="*/ 2219888 w 4809036"/>
              <a:gd name="connsiteY1" fmla="*/ 1842774 h 3396351"/>
              <a:gd name="connsiteX2" fmla="*/ 0 w 4809036"/>
              <a:gd name="connsiteY2" fmla="*/ 3396351 h 3396351"/>
              <a:gd name="connsiteX3" fmla="*/ 14812 w 4809036"/>
              <a:gd name="connsiteY3" fmla="*/ 354219 h 3396351"/>
              <a:gd name="connsiteX4" fmla="*/ 4809036 w 4809036"/>
              <a:gd name="connsiteY4" fmla="*/ 0 h 3396351"/>
              <a:gd name="connsiteX0" fmla="*/ 4809036 w 4809036"/>
              <a:gd name="connsiteY0" fmla="*/ 0 h 3737265"/>
              <a:gd name="connsiteX1" fmla="*/ 414857 w 4809036"/>
              <a:gd name="connsiteY1" fmla="*/ 3737265 h 3737265"/>
              <a:gd name="connsiteX2" fmla="*/ 0 w 4809036"/>
              <a:gd name="connsiteY2" fmla="*/ 3396351 h 3737265"/>
              <a:gd name="connsiteX3" fmla="*/ 14812 w 4809036"/>
              <a:gd name="connsiteY3" fmla="*/ 354219 h 3737265"/>
              <a:gd name="connsiteX4" fmla="*/ 4809036 w 4809036"/>
              <a:gd name="connsiteY4" fmla="*/ 0 h 3737265"/>
              <a:gd name="connsiteX0" fmla="*/ 4404924 w 4404924"/>
              <a:gd name="connsiteY0" fmla="*/ 0 h 3468815"/>
              <a:gd name="connsiteX1" fmla="*/ 414857 w 4404924"/>
              <a:gd name="connsiteY1" fmla="*/ 3468815 h 3468815"/>
              <a:gd name="connsiteX2" fmla="*/ 0 w 4404924"/>
              <a:gd name="connsiteY2" fmla="*/ 3127901 h 3468815"/>
              <a:gd name="connsiteX3" fmla="*/ 14812 w 4404924"/>
              <a:gd name="connsiteY3" fmla="*/ 85769 h 3468815"/>
              <a:gd name="connsiteX4" fmla="*/ 4404924 w 4404924"/>
              <a:gd name="connsiteY4" fmla="*/ 0 h 3468815"/>
              <a:gd name="connsiteX0" fmla="*/ 4440845 w 4440845"/>
              <a:gd name="connsiteY0" fmla="*/ 0 h 3438135"/>
              <a:gd name="connsiteX1" fmla="*/ 414857 w 4440845"/>
              <a:gd name="connsiteY1" fmla="*/ 3438135 h 3438135"/>
              <a:gd name="connsiteX2" fmla="*/ 0 w 4440845"/>
              <a:gd name="connsiteY2" fmla="*/ 3097221 h 3438135"/>
              <a:gd name="connsiteX3" fmla="*/ 14812 w 4440845"/>
              <a:gd name="connsiteY3" fmla="*/ 55089 h 3438135"/>
              <a:gd name="connsiteX4" fmla="*/ 4440845 w 4440845"/>
              <a:gd name="connsiteY4" fmla="*/ 0 h 3438135"/>
              <a:gd name="connsiteX0" fmla="*/ 4618561 w 4618561"/>
              <a:gd name="connsiteY0" fmla="*/ 82970 h 3521105"/>
              <a:gd name="connsiteX1" fmla="*/ 592573 w 4618561"/>
              <a:gd name="connsiteY1" fmla="*/ 3521105 h 3521105"/>
              <a:gd name="connsiteX2" fmla="*/ 177716 w 4618561"/>
              <a:gd name="connsiteY2" fmla="*/ 3180191 h 3521105"/>
              <a:gd name="connsiteX3" fmla="*/ 95 w 4618561"/>
              <a:gd name="connsiteY3" fmla="*/ 0 h 3521105"/>
              <a:gd name="connsiteX4" fmla="*/ 4618561 w 4618561"/>
              <a:gd name="connsiteY4" fmla="*/ 82970 h 3521105"/>
              <a:gd name="connsiteX0" fmla="*/ 4741719 w 4741719"/>
              <a:gd name="connsiteY0" fmla="*/ 0 h 3543323"/>
              <a:gd name="connsiteX1" fmla="*/ 592573 w 4741719"/>
              <a:gd name="connsiteY1" fmla="*/ 3543323 h 3543323"/>
              <a:gd name="connsiteX2" fmla="*/ 177716 w 4741719"/>
              <a:gd name="connsiteY2" fmla="*/ 3202409 h 3543323"/>
              <a:gd name="connsiteX3" fmla="*/ 95 w 4741719"/>
              <a:gd name="connsiteY3" fmla="*/ 22218 h 3543323"/>
              <a:gd name="connsiteX4" fmla="*/ 4741719 w 4741719"/>
              <a:gd name="connsiteY4" fmla="*/ 0 h 3543323"/>
              <a:gd name="connsiteX0" fmla="*/ 4742254 w 4742254"/>
              <a:gd name="connsiteY0" fmla="*/ 0 h 3543323"/>
              <a:gd name="connsiteX1" fmla="*/ 593108 w 4742254"/>
              <a:gd name="connsiteY1" fmla="*/ 3543323 h 3543323"/>
              <a:gd name="connsiteX2" fmla="*/ 16606 w 4742254"/>
              <a:gd name="connsiteY2" fmla="*/ 3090645 h 3543323"/>
              <a:gd name="connsiteX3" fmla="*/ 630 w 4742254"/>
              <a:gd name="connsiteY3" fmla="*/ 22218 h 3543323"/>
              <a:gd name="connsiteX4" fmla="*/ 4742254 w 4742254"/>
              <a:gd name="connsiteY4" fmla="*/ 0 h 3543323"/>
              <a:gd name="connsiteX0" fmla="*/ 4756439 w 4756439"/>
              <a:gd name="connsiteY0" fmla="*/ 0 h 3543323"/>
              <a:gd name="connsiteX1" fmla="*/ 607293 w 4756439"/>
              <a:gd name="connsiteY1" fmla="*/ 3543323 h 3543323"/>
              <a:gd name="connsiteX2" fmla="*/ 0 w 4756439"/>
              <a:gd name="connsiteY2" fmla="*/ 3077497 h 3543323"/>
              <a:gd name="connsiteX3" fmla="*/ 14815 w 4756439"/>
              <a:gd name="connsiteY3" fmla="*/ 22218 h 3543323"/>
              <a:gd name="connsiteX4" fmla="*/ 4756439 w 4756439"/>
              <a:gd name="connsiteY4" fmla="*/ 0 h 3543323"/>
              <a:gd name="connsiteX0" fmla="*/ 4756439 w 4756439"/>
              <a:gd name="connsiteY0" fmla="*/ 0 h 3543323"/>
              <a:gd name="connsiteX1" fmla="*/ 607293 w 4756439"/>
              <a:gd name="connsiteY1" fmla="*/ 3543323 h 3543323"/>
              <a:gd name="connsiteX2" fmla="*/ 0 w 4756439"/>
              <a:gd name="connsiteY2" fmla="*/ 3064349 h 3543323"/>
              <a:gd name="connsiteX3" fmla="*/ 14815 w 4756439"/>
              <a:gd name="connsiteY3" fmla="*/ 22218 h 3543323"/>
              <a:gd name="connsiteX4" fmla="*/ 4756439 w 4756439"/>
              <a:gd name="connsiteY4" fmla="*/ 0 h 3543323"/>
              <a:gd name="connsiteX0" fmla="*/ 4756439 w 4756439"/>
              <a:gd name="connsiteY0" fmla="*/ 0 h 3451283"/>
              <a:gd name="connsiteX1" fmla="*/ 715056 w 4756439"/>
              <a:gd name="connsiteY1" fmla="*/ 3451283 h 3451283"/>
              <a:gd name="connsiteX2" fmla="*/ 0 w 4756439"/>
              <a:gd name="connsiteY2" fmla="*/ 3064349 h 3451283"/>
              <a:gd name="connsiteX3" fmla="*/ 14815 w 4756439"/>
              <a:gd name="connsiteY3" fmla="*/ 22218 h 3451283"/>
              <a:gd name="connsiteX4" fmla="*/ 4756439 w 4756439"/>
              <a:gd name="connsiteY4" fmla="*/ 0 h 3451283"/>
              <a:gd name="connsiteX0" fmla="*/ 4756439 w 4756439"/>
              <a:gd name="connsiteY0" fmla="*/ 0 h 3556471"/>
              <a:gd name="connsiteX1" fmla="*/ 576504 w 4756439"/>
              <a:gd name="connsiteY1" fmla="*/ 3556471 h 3556471"/>
              <a:gd name="connsiteX2" fmla="*/ 0 w 4756439"/>
              <a:gd name="connsiteY2" fmla="*/ 3064349 h 3556471"/>
              <a:gd name="connsiteX3" fmla="*/ 14815 w 4756439"/>
              <a:gd name="connsiteY3" fmla="*/ 22218 h 3556471"/>
              <a:gd name="connsiteX4" fmla="*/ 4756439 w 4756439"/>
              <a:gd name="connsiteY4" fmla="*/ 0 h 3556471"/>
              <a:gd name="connsiteX0" fmla="*/ 4756439 w 4756439"/>
              <a:gd name="connsiteY0" fmla="*/ 0 h 3582769"/>
              <a:gd name="connsiteX1" fmla="*/ 607293 w 4756439"/>
              <a:gd name="connsiteY1" fmla="*/ 3582769 h 3582769"/>
              <a:gd name="connsiteX2" fmla="*/ 0 w 4756439"/>
              <a:gd name="connsiteY2" fmla="*/ 3064349 h 3582769"/>
              <a:gd name="connsiteX3" fmla="*/ 14815 w 4756439"/>
              <a:gd name="connsiteY3" fmla="*/ 22218 h 3582769"/>
              <a:gd name="connsiteX4" fmla="*/ 4756439 w 4756439"/>
              <a:gd name="connsiteY4" fmla="*/ 0 h 3582769"/>
              <a:gd name="connsiteX0" fmla="*/ 4756439 w 4756439"/>
              <a:gd name="connsiteY0" fmla="*/ 0 h 3536749"/>
              <a:gd name="connsiteX1" fmla="*/ 599595 w 4756439"/>
              <a:gd name="connsiteY1" fmla="*/ 3536749 h 3536749"/>
              <a:gd name="connsiteX2" fmla="*/ 0 w 4756439"/>
              <a:gd name="connsiteY2" fmla="*/ 3064349 h 3536749"/>
              <a:gd name="connsiteX3" fmla="*/ 14815 w 4756439"/>
              <a:gd name="connsiteY3" fmla="*/ 22218 h 3536749"/>
              <a:gd name="connsiteX4" fmla="*/ 4756439 w 4756439"/>
              <a:gd name="connsiteY4" fmla="*/ 0 h 3536749"/>
              <a:gd name="connsiteX0" fmla="*/ 4756439 w 4756439"/>
              <a:gd name="connsiteY0" fmla="*/ 0 h 3549897"/>
              <a:gd name="connsiteX1" fmla="*/ 599595 w 4756439"/>
              <a:gd name="connsiteY1" fmla="*/ 3549897 h 3549897"/>
              <a:gd name="connsiteX2" fmla="*/ 0 w 4756439"/>
              <a:gd name="connsiteY2" fmla="*/ 3064349 h 3549897"/>
              <a:gd name="connsiteX3" fmla="*/ 14815 w 4756439"/>
              <a:gd name="connsiteY3" fmla="*/ 22218 h 3549897"/>
              <a:gd name="connsiteX4" fmla="*/ 4756439 w 4756439"/>
              <a:gd name="connsiteY4" fmla="*/ 0 h 3549897"/>
              <a:gd name="connsiteX0" fmla="*/ 4750221 w 4750221"/>
              <a:gd name="connsiteY0" fmla="*/ 0 h 3549897"/>
              <a:gd name="connsiteX1" fmla="*/ 593377 w 4750221"/>
              <a:gd name="connsiteY1" fmla="*/ 3549897 h 3549897"/>
              <a:gd name="connsiteX2" fmla="*/ 0 w 4750221"/>
              <a:gd name="connsiteY2" fmla="*/ 3260820 h 3549897"/>
              <a:gd name="connsiteX3" fmla="*/ 8597 w 4750221"/>
              <a:gd name="connsiteY3" fmla="*/ 22218 h 3549897"/>
              <a:gd name="connsiteX4" fmla="*/ 4750221 w 4750221"/>
              <a:gd name="connsiteY4" fmla="*/ 0 h 3549897"/>
              <a:gd name="connsiteX0" fmla="*/ 4750221 w 4750221"/>
              <a:gd name="connsiteY0" fmla="*/ 0 h 3666717"/>
              <a:gd name="connsiteX1" fmla="*/ 444167 w 4750221"/>
              <a:gd name="connsiteY1" fmla="*/ 3666717 h 3666717"/>
              <a:gd name="connsiteX2" fmla="*/ 0 w 4750221"/>
              <a:gd name="connsiteY2" fmla="*/ 3260820 h 3666717"/>
              <a:gd name="connsiteX3" fmla="*/ 8597 w 4750221"/>
              <a:gd name="connsiteY3" fmla="*/ 22218 h 3666717"/>
              <a:gd name="connsiteX4" fmla="*/ 4750221 w 4750221"/>
              <a:gd name="connsiteY4" fmla="*/ 0 h 3666717"/>
              <a:gd name="connsiteX0" fmla="*/ 4762655 w 4762655"/>
              <a:gd name="connsiteY0" fmla="*/ 0 h 3666717"/>
              <a:gd name="connsiteX1" fmla="*/ 456601 w 4762655"/>
              <a:gd name="connsiteY1" fmla="*/ 3666717 h 3666717"/>
              <a:gd name="connsiteX2" fmla="*/ 0 w 4762655"/>
              <a:gd name="connsiteY2" fmla="*/ 3303300 h 3666717"/>
              <a:gd name="connsiteX3" fmla="*/ 21031 w 4762655"/>
              <a:gd name="connsiteY3" fmla="*/ 22218 h 3666717"/>
              <a:gd name="connsiteX4" fmla="*/ 4762655 w 4762655"/>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8597 w 4750221"/>
              <a:gd name="connsiteY3" fmla="*/ 22218 h 3666717"/>
              <a:gd name="connsiteX4" fmla="*/ 4750221 w 4750221"/>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2669 w 4750221"/>
              <a:gd name="connsiteY3" fmla="*/ 7027 h 3666717"/>
              <a:gd name="connsiteX4" fmla="*/ 4750221 w 4750221"/>
              <a:gd name="connsiteY4" fmla="*/ 0 h 3666717"/>
              <a:gd name="connsiteX0" fmla="*/ 4777650 w 4777650"/>
              <a:gd name="connsiteY0" fmla="*/ 28417 h 3695134"/>
              <a:gd name="connsiteX1" fmla="*/ 471596 w 4777650"/>
              <a:gd name="connsiteY1" fmla="*/ 3695134 h 3695134"/>
              <a:gd name="connsiteX2" fmla="*/ 27429 w 4777650"/>
              <a:gd name="connsiteY2" fmla="*/ 3321096 h 3695134"/>
              <a:gd name="connsiteX3" fmla="*/ 456 w 4777650"/>
              <a:gd name="connsiteY3" fmla="*/ 0 h 3695134"/>
              <a:gd name="connsiteX4" fmla="*/ 4777650 w 4777650"/>
              <a:gd name="connsiteY4" fmla="*/ 28417 h 3695134"/>
              <a:gd name="connsiteX0" fmla="*/ 4777650 w 4777650"/>
              <a:gd name="connsiteY0" fmla="*/ 28417 h 3517913"/>
              <a:gd name="connsiteX1" fmla="*/ 643520 w 4777650"/>
              <a:gd name="connsiteY1" fmla="*/ 3517913 h 3517913"/>
              <a:gd name="connsiteX2" fmla="*/ 27429 w 4777650"/>
              <a:gd name="connsiteY2" fmla="*/ 3321096 h 3517913"/>
              <a:gd name="connsiteX3" fmla="*/ 456 w 4777650"/>
              <a:gd name="connsiteY3" fmla="*/ 0 h 3517913"/>
              <a:gd name="connsiteX4" fmla="*/ 4777650 w 4777650"/>
              <a:gd name="connsiteY4" fmla="*/ 28417 h 3517913"/>
              <a:gd name="connsiteX0" fmla="*/ 4777650 w 4777650"/>
              <a:gd name="connsiteY0" fmla="*/ 28417 h 3533103"/>
              <a:gd name="connsiteX1" fmla="*/ 625736 w 4777650"/>
              <a:gd name="connsiteY1" fmla="*/ 3533103 h 3533103"/>
              <a:gd name="connsiteX2" fmla="*/ 27429 w 4777650"/>
              <a:gd name="connsiteY2" fmla="*/ 3321096 h 3533103"/>
              <a:gd name="connsiteX3" fmla="*/ 456 w 4777650"/>
              <a:gd name="connsiteY3" fmla="*/ 0 h 3533103"/>
              <a:gd name="connsiteX4" fmla="*/ 4777650 w 4777650"/>
              <a:gd name="connsiteY4" fmla="*/ 28417 h 3533103"/>
              <a:gd name="connsiteX0" fmla="*/ 4777650 w 4777650"/>
              <a:gd name="connsiteY0" fmla="*/ 28417 h 3543229"/>
              <a:gd name="connsiteX1" fmla="*/ 625735 w 4777650"/>
              <a:gd name="connsiteY1" fmla="*/ 3543229 h 3543229"/>
              <a:gd name="connsiteX2" fmla="*/ 27429 w 4777650"/>
              <a:gd name="connsiteY2" fmla="*/ 3321096 h 3543229"/>
              <a:gd name="connsiteX3" fmla="*/ 456 w 4777650"/>
              <a:gd name="connsiteY3" fmla="*/ 0 h 3543229"/>
              <a:gd name="connsiteX4" fmla="*/ 4777650 w 4777650"/>
              <a:gd name="connsiteY4" fmla="*/ 28417 h 3543229"/>
              <a:gd name="connsiteX0" fmla="*/ 4777592 w 4777592"/>
              <a:gd name="connsiteY0" fmla="*/ 28417 h 3543229"/>
              <a:gd name="connsiteX1" fmla="*/ 625677 w 4777592"/>
              <a:gd name="connsiteY1" fmla="*/ 3543229 h 3543229"/>
              <a:gd name="connsiteX2" fmla="*/ 33300 w 4777592"/>
              <a:gd name="connsiteY2" fmla="*/ 3093241 h 3543229"/>
              <a:gd name="connsiteX3" fmla="*/ 398 w 4777592"/>
              <a:gd name="connsiteY3" fmla="*/ 0 h 3543229"/>
              <a:gd name="connsiteX4" fmla="*/ 4777592 w 4777592"/>
              <a:gd name="connsiteY4" fmla="*/ 28417 h 3543229"/>
              <a:gd name="connsiteX0" fmla="*/ 4777592 w 4777592"/>
              <a:gd name="connsiteY0" fmla="*/ 28417 h 3553357"/>
              <a:gd name="connsiteX1" fmla="*/ 613819 w 4777592"/>
              <a:gd name="connsiteY1" fmla="*/ 3553357 h 3553357"/>
              <a:gd name="connsiteX2" fmla="*/ 33300 w 4777592"/>
              <a:gd name="connsiteY2" fmla="*/ 3093241 h 3553357"/>
              <a:gd name="connsiteX3" fmla="*/ 398 w 4777592"/>
              <a:gd name="connsiteY3" fmla="*/ 0 h 3553357"/>
              <a:gd name="connsiteX4" fmla="*/ 4777592 w 4777592"/>
              <a:gd name="connsiteY4" fmla="*/ 28417 h 3553357"/>
              <a:gd name="connsiteX0" fmla="*/ 4783521 w 4783521"/>
              <a:gd name="connsiteY0" fmla="*/ 33481 h 3553357"/>
              <a:gd name="connsiteX1" fmla="*/ 613819 w 4783521"/>
              <a:gd name="connsiteY1" fmla="*/ 3553357 h 3553357"/>
              <a:gd name="connsiteX2" fmla="*/ 33300 w 4783521"/>
              <a:gd name="connsiteY2" fmla="*/ 3093241 h 3553357"/>
              <a:gd name="connsiteX3" fmla="*/ 398 w 4783521"/>
              <a:gd name="connsiteY3" fmla="*/ 0 h 3553357"/>
              <a:gd name="connsiteX4" fmla="*/ 4783521 w 4783521"/>
              <a:gd name="connsiteY4" fmla="*/ 33481 h 3553357"/>
              <a:gd name="connsiteX0" fmla="*/ 4754611 w 4754611"/>
              <a:gd name="connsiteY0" fmla="*/ 8163 h 3528039"/>
              <a:gd name="connsiteX1" fmla="*/ 584909 w 4754611"/>
              <a:gd name="connsiteY1" fmla="*/ 3528039 h 3528039"/>
              <a:gd name="connsiteX2" fmla="*/ 4390 w 4754611"/>
              <a:gd name="connsiteY2" fmla="*/ 3067923 h 3528039"/>
              <a:gd name="connsiteX3" fmla="*/ 1131 w 4754611"/>
              <a:gd name="connsiteY3" fmla="*/ 0 h 3528039"/>
              <a:gd name="connsiteX4" fmla="*/ 4754611 w 4754611"/>
              <a:gd name="connsiteY4" fmla="*/ 8163 h 3528039"/>
              <a:gd name="connsiteX0" fmla="*/ 4754017 w 4754017"/>
              <a:gd name="connsiteY0" fmla="*/ 8163 h 3528039"/>
              <a:gd name="connsiteX1" fmla="*/ 584315 w 4754017"/>
              <a:gd name="connsiteY1" fmla="*/ 3528039 h 3528039"/>
              <a:gd name="connsiteX2" fmla="*/ 21582 w 4754017"/>
              <a:gd name="connsiteY2" fmla="*/ 3093240 h 3528039"/>
              <a:gd name="connsiteX3" fmla="*/ 537 w 4754017"/>
              <a:gd name="connsiteY3" fmla="*/ 0 h 3528039"/>
              <a:gd name="connsiteX4" fmla="*/ 4754017 w 4754017"/>
              <a:gd name="connsiteY4" fmla="*/ 8163 h 3528039"/>
              <a:gd name="connsiteX0" fmla="*/ 4754017 w 4754017"/>
              <a:gd name="connsiteY0" fmla="*/ 8163 h 3533103"/>
              <a:gd name="connsiteX1" fmla="*/ 578387 w 4754017"/>
              <a:gd name="connsiteY1" fmla="*/ 3533103 h 3533103"/>
              <a:gd name="connsiteX2" fmla="*/ 21582 w 4754017"/>
              <a:gd name="connsiteY2" fmla="*/ 3093240 h 3533103"/>
              <a:gd name="connsiteX3" fmla="*/ 537 w 4754017"/>
              <a:gd name="connsiteY3" fmla="*/ 0 h 3533103"/>
              <a:gd name="connsiteX4" fmla="*/ 4754017 w 4754017"/>
              <a:gd name="connsiteY4" fmla="*/ 8163 h 3533103"/>
              <a:gd name="connsiteX0" fmla="*/ 4754304 w 4754304"/>
              <a:gd name="connsiteY0" fmla="*/ 8163 h 3533103"/>
              <a:gd name="connsiteX1" fmla="*/ 578674 w 4754304"/>
              <a:gd name="connsiteY1" fmla="*/ 3533103 h 3533103"/>
              <a:gd name="connsiteX2" fmla="*/ 10013 w 4754304"/>
              <a:gd name="connsiteY2" fmla="*/ 3083113 h 3533103"/>
              <a:gd name="connsiteX3" fmla="*/ 824 w 4754304"/>
              <a:gd name="connsiteY3" fmla="*/ 0 h 3533103"/>
              <a:gd name="connsiteX4" fmla="*/ 4754304 w 4754304"/>
              <a:gd name="connsiteY4" fmla="*/ 8163 h 3533103"/>
              <a:gd name="connsiteX0" fmla="*/ 4744291 w 4744291"/>
              <a:gd name="connsiteY0" fmla="*/ 0 h 3524940"/>
              <a:gd name="connsiteX1" fmla="*/ 568661 w 4744291"/>
              <a:gd name="connsiteY1" fmla="*/ 3524940 h 3524940"/>
              <a:gd name="connsiteX2" fmla="*/ 0 w 4744291"/>
              <a:gd name="connsiteY2" fmla="*/ 3074950 h 3524940"/>
              <a:gd name="connsiteX3" fmla="*/ 14525 w 4744291"/>
              <a:gd name="connsiteY3" fmla="*/ 1963 h 3524940"/>
              <a:gd name="connsiteX4" fmla="*/ 4744291 w 4744291"/>
              <a:gd name="connsiteY4" fmla="*/ 0 h 3524940"/>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32435 w 4732435"/>
              <a:gd name="connsiteY0" fmla="*/ 0 h 3535066"/>
              <a:gd name="connsiteX1" fmla="*/ 568662 w 4732435"/>
              <a:gd name="connsiteY1" fmla="*/ 3535066 h 3535066"/>
              <a:gd name="connsiteX2" fmla="*/ 0 w 4732435"/>
              <a:gd name="connsiteY2" fmla="*/ 3064824 h 3535066"/>
              <a:gd name="connsiteX3" fmla="*/ 2669 w 4732435"/>
              <a:gd name="connsiteY3" fmla="*/ 1963 h 3535066"/>
              <a:gd name="connsiteX4" fmla="*/ 4732435 w 4732435"/>
              <a:gd name="connsiteY4" fmla="*/ 0 h 353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435" h="3535066">
                <a:moveTo>
                  <a:pt x="4732435" y="0"/>
                </a:moveTo>
                <a:lnTo>
                  <a:pt x="568662" y="3535066"/>
                </a:lnTo>
                <a:cubicBezTo>
                  <a:pt x="368797" y="3373217"/>
                  <a:pt x="199865" y="3226673"/>
                  <a:pt x="0" y="3064824"/>
                </a:cubicBezTo>
                <a:cubicBezTo>
                  <a:pt x="4937" y="2050780"/>
                  <a:pt x="-2268" y="1016007"/>
                  <a:pt x="2669" y="1963"/>
                </a:cubicBezTo>
                <a:lnTo>
                  <a:pt x="4732435"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Rounded Rectangle 2">
            <a:extLst>
              <a:ext uri="{FF2B5EF4-FFF2-40B4-BE49-F238E27FC236}">
                <a16:creationId xmlns:a16="http://schemas.microsoft.com/office/drawing/2014/main" id="{C22F749A-799D-4EAF-AD96-9F32A8D407A4}"/>
              </a:ext>
            </a:extLst>
          </p:cNvPr>
          <p:cNvSpPr/>
          <p:nvPr/>
        </p:nvSpPr>
        <p:spPr>
          <a:xfrm rot="2700000">
            <a:off x="8925858" y="2990637"/>
            <a:ext cx="1872208" cy="1872208"/>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ADF3E10B-F736-497C-87B3-9F52D9929A81}"/>
              </a:ext>
            </a:extLst>
          </p:cNvPr>
          <p:cNvGrpSpPr/>
          <p:nvPr/>
        </p:nvGrpSpPr>
        <p:grpSpPr>
          <a:xfrm>
            <a:off x="1037139" y="1780005"/>
            <a:ext cx="4618823" cy="946557"/>
            <a:chOff x="611559" y="2708920"/>
            <a:chExt cx="2675111" cy="946557"/>
          </a:xfrm>
        </p:grpSpPr>
        <p:sp>
          <p:nvSpPr>
            <p:cNvPr id="7" name="Rounded Rectangle 58">
              <a:extLst>
                <a:ext uri="{FF2B5EF4-FFF2-40B4-BE49-F238E27FC236}">
                  <a16:creationId xmlns:a16="http://schemas.microsoft.com/office/drawing/2014/main" id="{02CB38B9-971C-4485-844D-EE9EE1862953}"/>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TextBox 7">
              <a:extLst>
                <a:ext uri="{FF2B5EF4-FFF2-40B4-BE49-F238E27FC236}">
                  <a16:creationId xmlns:a16="http://schemas.microsoft.com/office/drawing/2014/main" id="{355A13EF-5EFA-4AD4-9600-331548FF9C4E}"/>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bg1"/>
                  </a:solidFill>
                  <a:cs typeface="Arial" pitchFamily="34" charset="0"/>
                </a:rPr>
                <a:t>Adds more life to a profile, you can share hobbies or favorites with others who want to know more about you</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DECDD54-13C8-4E55-B21C-01EBD3306DC1}"/>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816B6F36-691A-4CFD-BF47-CED3C1CAAD7C}"/>
              </a:ext>
            </a:extLst>
          </p:cNvPr>
          <p:cNvGrpSpPr/>
          <p:nvPr/>
        </p:nvGrpSpPr>
        <p:grpSpPr>
          <a:xfrm>
            <a:off x="1037139" y="4684980"/>
            <a:ext cx="4618823" cy="1131223"/>
            <a:chOff x="611559" y="2708920"/>
            <a:chExt cx="2675111" cy="1131223"/>
          </a:xfrm>
        </p:grpSpPr>
        <p:sp>
          <p:nvSpPr>
            <p:cNvPr id="11" name="Rounded Rectangle 64">
              <a:extLst>
                <a:ext uri="{FF2B5EF4-FFF2-40B4-BE49-F238E27FC236}">
                  <a16:creationId xmlns:a16="http://schemas.microsoft.com/office/drawing/2014/main" id="{A67D6D23-0FC4-4B25-BF1C-50A43F42F97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2" name="TextBox 11">
              <a:extLst>
                <a:ext uri="{FF2B5EF4-FFF2-40B4-BE49-F238E27FC236}">
                  <a16:creationId xmlns:a16="http://schemas.microsoft.com/office/drawing/2014/main" id="{DB631FEF-2E96-4DF1-ACB0-D43850780586}"/>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No need to register an account, guest logins allows you to stay anonymous with an opinion or if you want to respond to a message quickly without having an account</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C57941C-6F18-4820-95EB-8CB0A6F03B1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Guest login</a:t>
              </a:r>
              <a:endParaRPr lang="ko-KR" altLang="en-US" sz="1400" b="1"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42FDA9E9-0866-425F-B8CB-C616F4B1B107}"/>
              </a:ext>
            </a:extLst>
          </p:cNvPr>
          <p:cNvSpPr txBox="1"/>
          <p:nvPr/>
        </p:nvSpPr>
        <p:spPr>
          <a:xfrm>
            <a:off x="9097582" y="4142568"/>
            <a:ext cx="15287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Guest login</a:t>
            </a:r>
            <a:endParaRPr lang="ko-KR" altLang="en-US" sz="1600" b="1" dirty="0">
              <a:solidFill>
                <a:schemeClr val="tx1">
                  <a:lumMod val="75000"/>
                  <a:lumOff val="25000"/>
                </a:schemeClr>
              </a:solidFill>
              <a:cs typeface="Arial" pitchFamily="34" charset="0"/>
            </a:endParaRPr>
          </a:p>
        </p:txBody>
      </p:sp>
      <p:sp>
        <p:nvSpPr>
          <p:cNvPr id="19" name="Rounded Rectangle 46">
            <a:extLst>
              <a:ext uri="{FF2B5EF4-FFF2-40B4-BE49-F238E27FC236}">
                <a16:creationId xmlns:a16="http://schemas.microsoft.com/office/drawing/2014/main" id="{9882CC84-4F34-45DB-AB4E-59A5323AC9B0}"/>
              </a:ext>
            </a:extLst>
          </p:cNvPr>
          <p:cNvSpPr/>
          <p:nvPr/>
        </p:nvSpPr>
        <p:spPr>
          <a:xfrm rot="2700000">
            <a:off x="6475295" y="3144654"/>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95507326-02B9-49EB-B529-8BAB75E48203}"/>
              </a:ext>
            </a:extLst>
          </p:cNvPr>
          <p:cNvSpPr txBox="1"/>
          <p:nvPr/>
        </p:nvSpPr>
        <p:spPr>
          <a:xfrm>
            <a:off x="6339882" y="4032472"/>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sp>
        <p:nvSpPr>
          <p:cNvPr id="29" name="Block Arc 6">
            <a:extLst>
              <a:ext uri="{FF2B5EF4-FFF2-40B4-BE49-F238E27FC236}">
                <a16:creationId xmlns:a16="http://schemas.microsoft.com/office/drawing/2014/main" id="{E3094B6F-A2AF-4EE1-9A42-F63B99E655DF}"/>
              </a:ext>
            </a:extLst>
          </p:cNvPr>
          <p:cNvSpPr/>
          <p:nvPr/>
        </p:nvSpPr>
        <p:spPr>
          <a:xfrm>
            <a:off x="6979724" y="3429000"/>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Oval 6">
            <a:extLst>
              <a:ext uri="{FF2B5EF4-FFF2-40B4-BE49-F238E27FC236}">
                <a16:creationId xmlns:a16="http://schemas.microsoft.com/office/drawing/2014/main" id="{3250F43C-CFE8-4F14-AE86-0C603D8D2024}"/>
              </a:ext>
            </a:extLst>
          </p:cNvPr>
          <p:cNvSpPr/>
          <p:nvPr/>
        </p:nvSpPr>
        <p:spPr>
          <a:xfrm>
            <a:off x="9607982" y="3367999"/>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46">
            <a:extLst>
              <a:ext uri="{FF2B5EF4-FFF2-40B4-BE49-F238E27FC236}">
                <a16:creationId xmlns:a16="http://schemas.microsoft.com/office/drawing/2014/main" id="{B7F3B30F-A11B-44B0-B64F-153EEA2AA382}"/>
              </a:ext>
            </a:extLst>
          </p:cNvPr>
          <p:cNvSpPr/>
          <p:nvPr/>
        </p:nvSpPr>
        <p:spPr>
          <a:xfrm rot="2700000">
            <a:off x="7673628" y="1825221"/>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36">
            <a:extLst>
              <a:ext uri="{FF2B5EF4-FFF2-40B4-BE49-F238E27FC236}">
                <a16:creationId xmlns:a16="http://schemas.microsoft.com/office/drawing/2014/main" id="{50808EE8-DBAB-4C08-A1D7-D4A44EEFE423}"/>
              </a:ext>
            </a:extLst>
          </p:cNvPr>
          <p:cNvSpPr/>
          <p:nvPr/>
        </p:nvSpPr>
        <p:spPr>
          <a:xfrm>
            <a:off x="8158229" y="2156498"/>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TextBox 32">
            <a:extLst>
              <a:ext uri="{FF2B5EF4-FFF2-40B4-BE49-F238E27FC236}">
                <a16:creationId xmlns:a16="http://schemas.microsoft.com/office/drawing/2014/main" id="{928B9C22-BC4A-4C7B-BA0E-F81B850A52CB}"/>
              </a:ext>
            </a:extLst>
          </p:cNvPr>
          <p:cNvSpPr txBox="1"/>
          <p:nvPr/>
        </p:nvSpPr>
        <p:spPr>
          <a:xfrm>
            <a:off x="7591349" y="2834459"/>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A3C824B9-B272-4EE8-93CF-E5B68616B5E6}"/>
              </a:ext>
            </a:extLst>
          </p:cNvPr>
          <p:cNvGrpSpPr/>
          <p:nvPr/>
        </p:nvGrpSpPr>
        <p:grpSpPr>
          <a:xfrm>
            <a:off x="1035514" y="3232492"/>
            <a:ext cx="4618823" cy="946557"/>
            <a:chOff x="611559" y="2708920"/>
            <a:chExt cx="2675111" cy="946557"/>
          </a:xfrm>
        </p:grpSpPr>
        <p:sp>
          <p:nvSpPr>
            <p:cNvPr id="35" name="Rounded Rectangle 58">
              <a:extLst>
                <a:ext uri="{FF2B5EF4-FFF2-40B4-BE49-F238E27FC236}">
                  <a16:creationId xmlns:a16="http://schemas.microsoft.com/office/drawing/2014/main" id="{BD25072C-8823-481C-8AD5-97B3D1B31807}"/>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6" name="TextBox 35">
              <a:extLst>
                <a:ext uri="{FF2B5EF4-FFF2-40B4-BE49-F238E27FC236}">
                  <a16:creationId xmlns:a16="http://schemas.microsoft.com/office/drawing/2014/main" id="{BA4C477C-A44A-4D21-B85A-8B529826204C}"/>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bg1"/>
                  </a:solidFill>
                  <a:cs typeface="Arial" pitchFamily="34" charset="0"/>
                </a:rPr>
                <a:t>Allows users to link a specific video in their initial post/reply to further drive their opinion, or to show others what they’ve found</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E149CFF1-D051-4FA6-AEBD-12067E76C75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40695991"/>
      </p:ext>
    </p:extLst>
  </p:cSld>
  <p:clrMapOvr>
    <a:masterClrMapping/>
  </p:clrMapOvr>
</p:sld>
</file>

<file path=ppt/theme/theme1.xml><?xml version="1.0" encoding="utf-8"?>
<a:theme xmlns:a="http://schemas.openxmlformats.org/drawingml/2006/main" name="Cover and End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4409</TotalTime>
  <Words>702</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Richard Santiago</cp:lastModifiedBy>
  <cp:revision>121</cp:revision>
  <dcterms:created xsi:type="dcterms:W3CDTF">2018-04-24T17:14:44Z</dcterms:created>
  <dcterms:modified xsi:type="dcterms:W3CDTF">2019-12-02T18:15:20Z</dcterms:modified>
</cp:coreProperties>
</file>