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Caveat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B50814-9CE6-40F2-BCBA-5BCD3745475B}">
  <a:tblStyle styleId="{87B50814-9CE6-40F2-BCBA-5BCD37454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Caveat-bold.fntdata"/><Relationship Id="rId12" Type="http://schemas.openxmlformats.org/officeDocument/2006/relationships/slide" Target="slides/slide6.xml"/><Relationship Id="rId34" Type="http://schemas.openxmlformats.org/officeDocument/2006/relationships/font" Target="fonts/Caveat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by Carlos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276709d1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276709d1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276709d1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276709d1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276709d1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276709d1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276709d1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3276709d1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276709d1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3276709d1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276709d1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276709d1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c48140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c48140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Shannon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c48140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2c48140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Shannon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2c48140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2c48140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Shannon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c481400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c48140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Carlos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c481400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c48140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Recording by Carlos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dd21d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2dd21d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Carlos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276709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3276709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Carlos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2dd21d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2dd21d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Zach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dd21da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2dd21da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Brandon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c481400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c48140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Brandon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211e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211e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by 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5745167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5745167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Zach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c481400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c48140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1d98489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1d98489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27670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27670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276709d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276709d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Recording by Alena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ow4DCu0kL4_cmqkMGfbVkd9_PIklVGnA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hyperlink" Target="http://drive.google.com/file/d/1ctvtSQ5bPxPNCywe9W_eqCPQobT6vn5A/view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W-r16s6ejXsedpMkKVxRb3LKpn8GAC8i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5eNr3fVmiy87R836XnqhboH6N6sC6dgL/view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unQEwOoEBANyPrn9NrVz2sDAf5Eg7oHU/view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bLFHK5a3A1EipEfXc1yxvzOVYARYecEp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hyperlink" Target="http://drive.google.com/file/d/1RLshsg4iuHis3RCXOIejSKDKdnSoJFV6/view" TargetMode="External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YFG6qVpyUNrMNyCFnEaR_3EjA6x2Vug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envUsm2u6xP5ksMnyrPOjul0GFgaLs0B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WRiBTZzBotV2LM9E7UUeeohNnUmcCxTu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uUMzVgPuAuBybZIofegALp6VsIhDYlPq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amp.cse.fau.edu/~cen4010_s21_g11/forum-topic-prototype/www/home.html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PU-ROoPZq112o6rCOGQFRR13I1Yc7N3n/view" TargetMode="External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hyperlink" Target="http://drive.google.com/file/d/1nX0oXID1-elHs0OAtyoUbhAOspldCjCY/view" TargetMode="External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hyperlink" Target="http://drive.google.com/file/d/1rtn1UsS6XHcTkJ_310aNMIibX4Z49g3n/view" TargetMode="External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://drive.google.com/file/d/1dlRWZWLpAkQ79vkFqxynHuFANsczz7IL/view" TargetMode="External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t9s4EO3b0qI" TargetMode="External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iVYsP8sGO5Hc5t7YfzS7mM3J5mlQ3y8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ZJ-9BxqcGk_1eFactqFNojVLuUbrBpoQ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PNMwMRz54SJwqyRX3Z60QG4YrfYH3zXh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0FAaNme56AEO8M9wU13LHAxIwF1VvLJm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g4ulg_yDC16U4Sr8SqVRU5FmNHMWBCd3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YUgY9_rg3TI6C8g2G5efuzxqLLlF1333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hyperlink" Target="http://drive.google.com/file/d/1cCyt_RZqTNhsfXsIHHzELhtTtTFRw57X/view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1500" y="-371300"/>
            <a:ext cx="85206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Group 11 - DIVOC Forum</a:t>
            </a:r>
            <a:endParaRPr sz="3500"/>
          </a:p>
        </p:txBody>
      </p:sp>
      <p:graphicFrame>
        <p:nvGraphicFramePr>
          <p:cNvPr id="63" name="Google Shape;63;p13"/>
          <p:cNvGraphicFramePr/>
          <p:nvPr/>
        </p:nvGraphicFramePr>
        <p:xfrm>
          <a:off x="458775" y="653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{87B50814-9CE6-40F2-BCBA-5BCD3745475B}</a:tableStyleId>
              </a:tblPr>
              <a:tblGrid>
                <a:gridCol w="2767775"/>
                <a:gridCol w="2767775"/>
                <a:gridCol w="2767775"/>
              </a:tblGrid>
              <a:tr h="3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Members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Carlos Salazar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Leader, Scrum Master, Back-End Developer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Handled sign in authentication and user profile page functionality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Zachary Goldstein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Owner, GitHub Master, Lead Back-End Developer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Handled commenting, searching, and Google Analytics to analyze web traffic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Alena Krause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Developer, Back-End Developer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Handled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creation of posts, liking/disliking, profile picture customization, and user interface for the website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Brandon Que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Developer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Handled the user interface for the website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Shannon Soulard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Lead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Developer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Handled the user interface for the website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4" name="Google Shape;64;p13" title="TeamOverview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900" y="64276"/>
            <a:ext cx="448300" cy="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-189175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182"/>
              <a:buNone/>
            </a:pPr>
            <a:r>
              <a:rPr lang="en" sz="3280"/>
              <a:t>Main System - Topics (Signed In vs Not Signed In)</a:t>
            </a:r>
            <a:endParaRPr sz="328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" y="556937"/>
            <a:ext cx="4345201" cy="43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700" y="556925"/>
            <a:ext cx="4205745" cy="43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3897875" y="556925"/>
            <a:ext cx="586200" cy="4542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33325" y="791800"/>
            <a:ext cx="1511100" cy="15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8519700" y="496900"/>
            <a:ext cx="586200" cy="4542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5125825" y="791800"/>
            <a:ext cx="1511100" cy="1593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 title="topic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7925" y="57350"/>
            <a:ext cx="404525" cy="4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-189175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182"/>
              <a:buNone/>
            </a:pPr>
            <a:r>
              <a:rPr lang="en" sz="3280"/>
              <a:t>Main System - Topics (Commenting and Reactions)</a:t>
            </a:r>
            <a:endParaRPr sz="328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50" y="650725"/>
            <a:ext cx="4617119" cy="42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768" y="650725"/>
            <a:ext cx="4163832" cy="42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 title="reaction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4300" y="81425"/>
            <a:ext cx="345925" cy="3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8574100" y="1733525"/>
            <a:ext cx="345900" cy="2403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0" y="-189175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Main System - Topics (Post Creation)</a:t>
            </a:r>
            <a:endParaRPr sz="328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478650"/>
            <a:ext cx="3583574" cy="2287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224" y="614075"/>
            <a:ext cx="4948026" cy="4281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3" name="Google Shape;163;p24"/>
          <p:cNvCxnSpPr/>
          <p:nvPr/>
        </p:nvCxnSpPr>
        <p:spPr>
          <a:xfrm flipH="1">
            <a:off x="3795600" y="1290050"/>
            <a:ext cx="3369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 flipH="1" rot="10800000">
            <a:off x="3692875" y="2213250"/>
            <a:ext cx="1524000" cy="14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" name="Google Shape;165;p24" title="posting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0125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-121650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Main System - Topics (Searching)</a:t>
            </a:r>
            <a:endParaRPr sz="328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6850"/>
            <a:ext cx="8839202" cy="349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5295550" y="1669325"/>
            <a:ext cx="2729700" cy="57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5"/>
          <p:cNvCxnSpPr>
            <a:stCxn id="172" idx="3"/>
          </p:cNvCxnSpPr>
          <p:nvPr/>
        </p:nvCxnSpPr>
        <p:spPr>
          <a:xfrm flipH="1">
            <a:off x="4543305" y="2163276"/>
            <a:ext cx="1152000" cy="12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5" title="search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550" y="65344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0" y="-189175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Main System - Viewing Profiles</a:t>
            </a:r>
            <a:endParaRPr sz="328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450" y="556925"/>
            <a:ext cx="5474924" cy="265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0" l="0" r="44720" t="0"/>
          <a:stretch/>
        </p:blipFill>
        <p:spPr>
          <a:xfrm>
            <a:off x="151650" y="556925"/>
            <a:ext cx="2735249" cy="4281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2" name="Google Shape;182;p26"/>
          <p:cNvCxnSpPr/>
          <p:nvPr/>
        </p:nvCxnSpPr>
        <p:spPr>
          <a:xfrm flipH="1" rot="10800000">
            <a:off x="1487475" y="2110625"/>
            <a:ext cx="18099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26" title="viewProf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598" y="-1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0" y="-189175"/>
            <a:ext cx="6381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Main System - Personal Profiles</a:t>
            </a:r>
            <a:endParaRPr sz="328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0" y="731325"/>
            <a:ext cx="6002126" cy="26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476" y="2733451"/>
            <a:ext cx="3655350" cy="206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27"/>
          <p:cNvCxnSpPr/>
          <p:nvPr/>
        </p:nvCxnSpPr>
        <p:spPr>
          <a:xfrm>
            <a:off x="5685800" y="1136175"/>
            <a:ext cx="9453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27"/>
          <p:cNvPicPr preferRelativeResize="0"/>
          <p:nvPr/>
        </p:nvPicPr>
        <p:blipFill rotWithShape="1">
          <a:blip r:embed="rId5">
            <a:alphaModFix/>
          </a:blip>
          <a:srcRect b="2818" l="10591" r="8802" t="0"/>
          <a:stretch/>
        </p:blipFill>
        <p:spPr>
          <a:xfrm>
            <a:off x="7865825" y="84350"/>
            <a:ext cx="762000" cy="25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27"/>
          <p:cNvCxnSpPr/>
          <p:nvPr/>
        </p:nvCxnSpPr>
        <p:spPr>
          <a:xfrm flipH="1" rot="10800000">
            <a:off x="7224675" y="2518275"/>
            <a:ext cx="549900" cy="13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27" title="profpers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735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	requirements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Security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Password hashing to ensure data security for users.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Portability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Website optimization for access on a personal computer or mobile device.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Compatible with all modern browsers including Firefox, Safari, Chrome, and Edge.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Expected Load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Limit the number of requests made by a single user to avoid server crashes due to high traffic (handled by firebase).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Usability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Information is available to any site visitor. 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Features such as commenting on, liking/disliking, and creating posts are limited to only those who possess an account.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Storage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Data retained will be restricted to the capabilities of the Firebase Firestore Database.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Posts will have a 1,000 character limit. 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rabi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Accessibility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Site is easy to use and intuitive for users of any age. 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Aesthetically pleasing and organized UI.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"/>
              <a:buAutoNum type="alphaLcPeriod"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Site will not require any specialized training for use.</a:t>
            </a:r>
            <a:endParaRPr b="1"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 title="Non-functional requirement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495450"/>
            <a:ext cx="472250" cy="4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Features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32004" rtl="0" algn="just">
              <a:lnSpc>
                <a:spcPct val="9746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DIVOC Forum allows </a:t>
            </a:r>
            <a:r>
              <a:rPr lang="en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signed-out users</a:t>
            </a: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to: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Create an account,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Search through posts using the search bar,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View basic user profiles.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View posts,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View comments.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32004" rtl="0" algn="just">
              <a:lnSpc>
                <a:spcPct val="9746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While </a:t>
            </a:r>
            <a:r>
              <a:rPr lang="en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signed-in users</a:t>
            </a: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can: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Search through posts using the search bar,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View basic user profiles,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Edit personal profiles,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Choose from a selection of icons to set as their profile picture,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Create a post within a specific topic,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Give the post a title and body of text,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Interact with posts by giving the post a “like” or “dislike”,</a:t>
            </a:r>
            <a:endParaRPr b="1" i="1" sz="1200" u="sng">
              <a:solidFill>
                <a:srgbClr val="FF0000"/>
              </a:solidFill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304800" lvl="0" marL="457200" marR="32004" rtl="0" algn="just">
              <a:lnSpc>
                <a:spcPct val="974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Or commenting on posts created by other users.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 title="Finished feature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450" y="500913"/>
            <a:ext cx="461325" cy="4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Emote/Emoji reaction to posts: 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Liking and commenting history page through each personal user’s profile: time </a:t>
            </a:r>
            <a:r>
              <a:rPr lang="en"/>
              <a:t>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a user’s email address should take you to their profile page: 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Tagged posts: time </a:t>
            </a:r>
            <a:r>
              <a:rPr lang="en"/>
              <a:t>constraints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inboxing and direct messaging: limited skillset</a:t>
            </a:r>
            <a:endParaRPr/>
          </a:p>
        </p:txBody>
      </p:sp>
      <p:pic>
        <p:nvPicPr>
          <p:cNvPr id="215" name="Google Shape;215;p30" title="Future feature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475" y="513612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28365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gained and lessons learnt from our project	and teamwork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course of creating this product, our team has learned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better structure for our database to make it more efficient and organized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Collaborate as a team more effectively to produce a high quality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each </a:t>
            </a:r>
            <a:r>
              <a:rPr lang="en"/>
              <a:t>other</a:t>
            </a:r>
            <a:r>
              <a:rPr lang="en"/>
              <a:t>’s</a:t>
            </a:r>
            <a:r>
              <a:rPr lang="en"/>
              <a:t> strengths and weaknesses to help guide each other in the right direction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our workflow to track our progress individually and as a team</a:t>
            </a:r>
            <a:endParaRPr/>
          </a:p>
        </p:txBody>
      </p:sp>
      <p:pic>
        <p:nvPicPr>
          <p:cNvPr id="222" name="Google Shape;222;p31" title="Knowledg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450" y="620400"/>
            <a:ext cx="434450" cy="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59625" y="49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Website in Action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11664" y="693525"/>
            <a:ext cx="8856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URL: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https://lamp.cse.fau.edu/~cen4010_s21_g11/forum-topic-prototype/www/home.html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837" y="1148525"/>
            <a:ext cx="5188175" cy="364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4" title="Preview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3125" y="208775"/>
            <a:ext cx="513300" cy="5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00" y="1047350"/>
            <a:ext cx="7331601" cy="39222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32" title="JiraTask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350" y="50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13" y="1093150"/>
            <a:ext cx="7981774" cy="38646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3" title="Sprint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123" y="503088"/>
            <a:ext cx="456975" cy="4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99" y="206587"/>
            <a:ext cx="3872100" cy="47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5" y="1284549"/>
            <a:ext cx="4827025" cy="25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 title="VERSION HISTORY SLID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9325" y="50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Demonstration </a:t>
            </a:r>
            <a:endParaRPr/>
          </a:p>
        </p:txBody>
      </p:sp>
      <p:pic>
        <p:nvPicPr>
          <p:cNvPr id="250" name="Google Shape;250;p35" title="Final Product Demo - DIVOC Foru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7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Motivation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11275" y="1373350"/>
            <a:ext cx="83193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Motivation: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Coronavirus</a:t>
            </a:r>
            <a:r>
              <a:rPr lang="en"/>
              <a:t> changed a lot of people’s lives around the globe, we decided to do take 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DIVOC Forum aims to:</a:t>
            </a:r>
            <a:endParaRPr sz="20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 people from around the world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Let users share experiences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 users with emotional support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users to learn more about the virus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 news about the virus</a:t>
            </a:r>
            <a:endParaRPr/>
          </a:p>
        </p:txBody>
      </p:sp>
      <p:pic>
        <p:nvPicPr>
          <p:cNvPr id="79" name="Google Shape;79;p15" title="firs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50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unctionalities + target audience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9850" y="1147225"/>
            <a:ext cx="8364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audience: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affected by the current Coronavirus Pandemic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Functionalities: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 creation/Log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Topic selection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posts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Liking/disliking posts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Commenting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 for keywords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Profile page</a:t>
            </a:r>
            <a:endParaRPr sz="1400"/>
          </a:p>
        </p:txBody>
      </p:sp>
      <p:pic>
        <p:nvPicPr>
          <p:cNvPr id="86" name="Google Shape;86;p16" title="second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825" y="50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	implementation	infrastructure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NoSQL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Firebase/Firestore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Google’s firebase and analytics library was used to connect the website to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device that supports a modern browser </a:t>
            </a:r>
            <a:endParaRPr/>
          </a:p>
        </p:txBody>
      </p:sp>
      <p:pic>
        <p:nvPicPr>
          <p:cNvPr id="93" name="Google Shape;93;p17" title="Record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525" y="513625"/>
            <a:ext cx="493250" cy="4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9775" y="60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	implementation	infrastructure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35838" y="1147225"/>
            <a:ext cx="38598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created with Firebase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cloud firestore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Organized into collections, documents, and subcollections.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40568" l="0" r="26556" t="0"/>
          <a:stretch/>
        </p:blipFill>
        <p:spPr>
          <a:xfrm>
            <a:off x="135838" y="2712625"/>
            <a:ext cx="3859825" cy="16892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25378" t="0"/>
          <a:stretch/>
        </p:blipFill>
        <p:spPr>
          <a:xfrm>
            <a:off x="4122000" y="1147225"/>
            <a:ext cx="4870024" cy="35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 title="SECOND SLID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9250" y="247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4575" y="49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	implementation	infrastructure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" y="803500"/>
            <a:ext cx="4831224" cy="26239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9" title="THIRD SLI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5050" y="266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925" y="2328575"/>
            <a:ext cx="4831224" cy="26344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 txBox="1"/>
          <p:nvPr/>
        </p:nvSpPr>
        <p:spPr>
          <a:xfrm>
            <a:off x="1558975" y="217155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 IDs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09550" y="165857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844875" y="14875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865900" y="282805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675050" y="3730725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IDs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315975" y="3113200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-109900"/>
            <a:ext cx="42585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System - Home Page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63" y="636198"/>
            <a:ext cx="5876474" cy="42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 title="hom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11" y="34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-109900"/>
            <a:ext cx="42585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System - Sign In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25" y="636200"/>
            <a:ext cx="4258500" cy="20148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25" y="2926100"/>
            <a:ext cx="3804251" cy="19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1" name="Google Shape;131;p21"/>
          <p:cNvCxnSpPr/>
          <p:nvPr/>
        </p:nvCxnSpPr>
        <p:spPr>
          <a:xfrm flipH="1">
            <a:off x="2337500" y="2477000"/>
            <a:ext cx="8718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475" y="1395438"/>
            <a:ext cx="2310824" cy="33050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>
            <a:off x="4008000" y="2484372"/>
            <a:ext cx="21468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21" title="login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2476" y="3454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