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0" r:id="rId6"/>
    <p:sldId id="261" r:id="rId7"/>
    <p:sldId id="262" r:id="rId8"/>
    <p:sldId id="263" r:id="rId9"/>
    <p:sldId id="271" r:id="rId10"/>
    <p:sldId id="264" r:id="rId11"/>
    <p:sldId id="272" r:id="rId12"/>
    <p:sldId id="273" r:id="rId13"/>
    <p:sldId id="265" r:id="rId14"/>
    <p:sldId id="266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68-2E2E-463D-A1AE-4313C0B81AFB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36DA-D312-4D42-88B6-278F332BE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4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68-2E2E-463D-A1AE-4313C0B81AFB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36DA-D312-4D42-88B6-278F332BE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2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68-2E2E-463D-A1AE-4313C0B81AFB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36DA-D312-4D42-88B6-278F332BE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1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68-2E2E-463D-A1AE-4313C0B81AFB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36DA-D312-4D42-88B6-278F332BE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6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68-2E2E-463D-A1AE-4313C0B81AFB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36DA-D312-4D42-88B6-278F332BE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2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68-2E2E-463D-A1AE-4313C0B81AFB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36DA-D312-4D42-88B6-278F332BE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0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68-2E2E-463D-A1AE-4313C0B81AFB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36DA-D312-4D42-88B6-278F332BE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8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68-2E2E-463D-A1AE-4313C0B81AFB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36DA-D312-4D42-88B6-278F332BE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1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68-2E2E-463D-A1AE-4313C0B81AFB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36DA-D312-4D42-88B6-278F332BE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0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68-2E2E-463D-A1AE-4313C0B81AFB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36DA-D312-4D42-88B6-278F332BE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1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68-2E2E-463D-A1AE-4313C0B81AFB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36DA-D312-4D42-88B6-278F332BE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83868-2E2E-463D-A1AE-4313C0B81AFB}" type="datetimeFigureOut">
              <a:rPr lang="zh-CN" altLang="en-US" smtClean="0"/>
              <a:t>2014/3/12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F36DA-D312-4D42-88B6-278F332BE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33342"/>
            <a:ext cx="9144000" cy="1230402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中期答辩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97488"/>
            <a:ext cx="9144000" cy="1655762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iOS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平台的校园社交网络应用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HITRen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382594"/>
            <a:ext cx="933289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551572" y="4253250"/>
            <a:ext cx="396669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指导老师：田英鑫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学生姓名：岑武斌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    号：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1103710312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5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客户端架构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9253" y="2093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9221" y="2718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0" y="24505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9073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9610" y="29881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815543"/>
              </p:ext>
            </p:extLst>
          </p:nvPr>
        </p:nvGraphicFramePr>
        <p:xfrm>
          <a:off x="6918157" y="1726782"/>
          <a:ext cx="4154905" cy="481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Visio" r:id="rId3" imgW="2352805" imgH="2905025" progId="Visio.Drawing.15">
                  <p:embed/>
                </p:oleObj>
              </mc:Choice>
              <mc:Fallback>
                <p:oleObj name="Visio" r:id="rId3" imgW="2352805" imgH="290502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157" y="1726782"/>
                        <a:ext cx="4154905" cy="4817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38537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应用逻辑：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0">
              <a:lnSpc>
                <a:spcPct val="80000"/>
              </a:lnSpc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同步、异步请求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0"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0"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sqlite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plist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0">
              <a:lnSpc>
                <a:spcPct val="80000"/>
              </a:lnSpc>
              <a:buNone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xmpp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协议：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xmppframe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回调函数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2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客户端逻辑类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9253" y="2093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9221" y="2718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0" y="24505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9073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9610" y="29881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90" y="1690688"/>
            <a:ext cx="7016310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38537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和服务端逻辑类对应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共同操作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User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2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客户端数据类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9253" y="2093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9221" y="2718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0" y="24505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9073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9610" y="29881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54" y="1468192"/>
            <a:ext cx="6685946" cy="528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4323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每种功能对应一个数据类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User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类的组成部分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各个逻辑类通过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User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对象即可访问这些数据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3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数据存取算法流程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9253" y="2093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9221" y="2718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0" y="24505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9073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9610" y="29881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351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868026"/>
              </p:ext>
            </p:extLst>
          </p:nvPr>
        </p:nvGraphicFramePr>
        <p:xfrm>
          <a:off x="5208898" y="1690688"/>
          <a:ext cx="6144902" cy="4843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Visio" r:id="rId3" imgW="5476821" imgH="4333987" progId="Visio.Drawing.15">
                  <p:embed/>
                </p:oleObj>
              </mc:Choice>
              <mc:Fallback>
                <p:oleObj name="Visio" r:id="rId3" imgW="5476821" imgH="4333987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898" y="1690688"/>
                        <a:ext cx="6144902" cy="48433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38537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seq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和服务端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seq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memcached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缓存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3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界面设计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9253" y="2093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9221" y="2718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0" y="24505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9073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9610" y="29881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351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9" name="Picture 3" descr="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66" y="1690688"/>
            <a:ext cx="2708502" cy="483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主界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914" y="1690688"/>
            <a:ext cx="2705886" cy="483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38537" cy="4351338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扁平化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单一入口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困难和问题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9253" y="2093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9221" y="2718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0" y="24505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9073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9610" y="29881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351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38537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界面和交互设计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网运行效果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程序进入后台依然保持长连接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教务处网站成绩数据爬取难度大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后期工作计划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9253" y="2093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9221" y="2718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0" y="24505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9073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9610" y="29881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351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7851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客户端服务端开发工作同步跟进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美化界面、完善界面设计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压力测试、现网测试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准备结题答辩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9221" y="2718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0" y="24505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9073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9610" y="29881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351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3513259" y="3082001"/>
            <a:ext cx="6292516" cy="82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1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iOS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平台的校园移动社交网络应用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19851" y="2127451"/>
            <a:ext cx="23391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HIT </a:t>
            </a:r>
            <a:r>
              <a:rPr lang="en-US" altLang="zh-CN" sz="4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Ren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71672" y="3910011"/>
            <a:ext cx="396669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指导老师：田英鑫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学生姓名：岑武斌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    号：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1103710312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46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iOS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平台下的社交应用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即时通信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字状态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日程管理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校园助手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247573" y="2139566"/>
            <a:ext cx="4854649" cy="4020018"/>
            <a:chOff x="6247573" y="2203066"/>
            <a:chExt cx="4854649" cy="402001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7573" y="3132201"/>
              <a:ext cx="4636327" cy="309088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1845" y="2203066"/>
              <a:ext cx="2750377" cy="189357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7522" y="2203066"/>
              <a:ext cx="2197100" cy="2197100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6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工作进展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101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系统架构设计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服务器部署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客户端代码量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2500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行左右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服务端代码量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3200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行左右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1716088"/>
            <a:ext cx="2847975" cy="4714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75" y="1690687"/>
            <a:ext cx="2727325" cy="47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服务器架构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9253" y="2093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629169"/>
              </p:ext>
            </p:extLst>
          </p:nvPr>
        </p:nvGraphicFramePr>
        <p:xfrm>
          <a:off x="5618585" y="1690688"/>
          <a:ext cx="6257596" cy="476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Visio" r:id="rId3" imgW="5781594" imgH="4400457" progId="Visio.Drawing.15">
                  <p:embed/>
                </p:oleObj>
              </mc:Choice>
              <mc:Fallback>
                <p:oleObj name="Visio" r:id="rId3" imgW="5781594" imgH="440045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585" y="1690688"/>
                        <a:ext cx="6257596" cy="4765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80547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应用服务器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Apache tomcat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xmpp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服务器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Openfire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数据缓存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Memcached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应用数据库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openfire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9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9253" y="2093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0085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是面向集合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Collenction-Orented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一种数据库，他的数据被分组存储在数据集中，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被称为一个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Collenction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他支持的数据结构非常松散，是类似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bjson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格式，因此可以存储比较复杂的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存储的数据是键值对的集合，键是字符串，值可以是数据类型集合里的任意类型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包括数组和文档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9253" y="2093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9221" y="2718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096422"/>
              </p:ext>
            </p:extLst>
          </p:nvPr>
        </p:nvGraphicFramePr>
        <p:xfrm>
          <a:off x="3913242" y="2315989"/>
          <a:ext cx="7539608" cy="350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Visio" r:id="rId3" imgW="4552841" imgH="2028713" progId="Visio.Drawing.15">
                  <p:embed/>
                </p:oleObj>
              </mc:Choice>
              <mc:Fallback>
                <p:oleObj name="Visio" r:id="rId3" imgW="4552841" imgH="202871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242" y="2315989"/>
                        <a:ext cx="7539608" cy="3501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33946"/>
              </p:ext>
            </p:extLst>
          </p:nvPr>
        </p:nvGraphicFramePr>
        <p:xfrm>
          <a:off x="885072" y="1913182"/>
          <a:ext cx="3011288" cy="41523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32052"/>
                <a:gridCol w="1579236"/>
              </a:tblGrid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字段名称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字段类型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uid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整型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seq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整型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username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email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password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status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整型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sex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整型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birthday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hometown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sid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spassword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major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整型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realname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76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telephone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9253" y="2093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9221" y="2718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0" y="24505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2785"/>
              </p:ext>
            </p:extLst>
          </p:nvPr>
        </p:nvGraphicFramePr>
        <p:xfrm>
          <a:off x="820286" y="1870999"/>
          <a:ext cx="36485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255"/>
                <a:gridCol w="1824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Collection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名称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Relationship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好友关系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Timeline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状态记录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Schedule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日程记录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Notice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通知列表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Object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发布的物品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58706"/>
              </p:ext>
            </p:extLst>
          </p:nvPr>
        </p:nvGraphicFramePr>
        <p:xfrm>
          <a:off x="4049829" y="1690688"/>
          <a:ext cx="7303971" cy="491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Visio" r:id="rId3" imgW="4448086" imgH="3048090" progId="Visio.Drawing.15">
                  <p:embed/>
                </p:oleObj>
              </mc:Choice>
              <mc:Fallback>
                <p:oleObj name="Visio" r:id="rId3" imgW="4448086" imgH="30480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829" y="1690688"/>
                        <a:ext cx="7303971" cy="491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2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9253" y="2093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9221" y="2718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0" y="24505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9073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34293"/>
              </p:ext>
            </p:extLst>
          </p:nvPr>
        </p:nvGraphicFramePr>
        <p:xfrm>
          <a:off x="3893151" y="2093494"/>
          <a:ext cx="7460649" cy="3561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Visio" r:id="rId3" imgW="4286121" imgH="2047986" progId="Visio.Drawing.15">
                  <p:embed/>
                </p:oleObj>
              </mc:Choice>
              <mc:Fallback>
                <p:oleObj name="Visio" r:id="rId3" imgW="4286121" imgH="204798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151" y="2093494"/>
                        <a:ext cx="7460649" cy="3561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16279"/>
              </p:ext>
            </p:extLst>
          </p:nvPr>
        </p:nvGraphicFramePr>
        <p:xfrm>
          <a:off x="812800" y="2236757"/>
          <a:ext cx="3032760" cy="27314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42265"/>
                <a:gridCol w="1590495"/>
              </a:tblGrid>
              <a:tr h="30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字段名称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字段类型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30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mid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整型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30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uid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整型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30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time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30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likedlist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数组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30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sharedcount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整型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30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整型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30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content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30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description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字符串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服务端逻辑类图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38200" y="1468192"/>
            <a:ext cx="105156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9253" y="2093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9221" y="2718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0" y="24505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90737" y="1913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508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2" y="1468192"/>
            <a:ext cx="5608637" cy="549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38537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数据存取：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0"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DBController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0"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DataReader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memcached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0">
              <a:lnSpc>
                <a:spcPct val="80000"/>
              </a:lnSpc>
              <a:buNone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逻辑处理：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Logic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送逻辑：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0"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TipsCreator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封装推送消息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6700" indent="0"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TipsPusher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推送给客户端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6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375</Words>
  <Application>Microsoft Office PowerPoint</Application>
  <PresentationFormat>宽屏</PresentationFormat>
  <Paragraphs>139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宋体</vt:lpstr>
      <vt:lpstr>Arial</vt:lpstr>
      <vt:lpstr>Calibri</vt:lpstr>
      <vt:lpstr>Calibri Light</vt:lpstr>
      <vt:lpstr>Office 主题</vt:lpstr>
      <vt:lpstr>Visio</vt:lpstr>
      <vt:lpstr>中期答辩</vt:lpstr>
      <vt:lpstr>项目简介</vt:lpstr>
      <vt:lpstr>工作进展</vt:lpstr>
      <vt:lpstr>服务器架构</vt:lpstr>
      <vt:lpstr>数据库设计</vt:lpstr>
      <vt:lpstr>数据库设计</vt:lpstr>
      <vt:lpstr>数据库设计</vt:lpstr>
      <vt:lpstr>数据库设计</vt:lpstr>
      <vt:lpstr>服务端逻辑类图</vt:lpstr>
      <vt:lpstr>客户端架构</vt:lpstr>
      <vt:lpstr>客户端逻辑类图</vt:lpstr>
      <vt:lpstr>客户端数据类图</vt:lpstr>
      <vt:lpstr>数据存取算法流程</vt:lpstr>
      <vt:lpstr>界面设计</vt:lpstr>
      <vt:lpstr>困难和问题</vt:lpstr>
      <vt:lpstr>后期工作计划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中期答辩</dc:title>
  <dc:creator>cen5bin</dc:creator>
  <cp:lastModifiedBy>岑武斌</cp:lastModifiedBy>
  <cp:revision>227</cp:revision>
  <dcterms:created xsi:type="dcterms:W3CDTF">2014-03-11T14:02:20Z</dcterms:created>
  <dcterms:modified xsi:type="dcterms:W3CDTF">2014-03-11T23:34:13Z</dcterms:modified>
</cp:coreProperties>
</file>